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50"/>
  </p:notesMasterIdLst>
  <p:sldIdLst>
    <p:sldId id="256" r:id="rId5"/>
    <p:sldId id="419" r:id="rId6"/>
    <p:sldId id="423" r:id="rId7"/>
    <p:sldId id="421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4" r:id="rId17"/>
    <p:sldId id="442" r:id="rId18"/>
    <p:sldId id="446" r:id="rId19"/>
    <p:sldId id="436" r:id="rId20"/>
    <p:sldId id="435" r:id="rId21"/>
    <p:sldId id="437" r:id="rId22"/>
    <p:sldId id="440" r:id="rId23"/>
    <p:sldId id="438" r:id="rId24"/>
    <p:sldId id="447" r:id="rId25"/>
    <p:sldId id="444" r:id="rId26"/>
    <p:sldId id="439" r:id="rId27"/>
    <p:sldId id="441" r:id="rId28"/>
    <p:sldId id="443" r:id="rId29"/>
    <p:sldId id="445" r:id="rId30"/>
    <p:sldId id="422" r:id="rId31"/>
    <p:sldId id="448" r:id="rId32"/>
    <p:sldId id="450" r:id="rId33"/>
    <p:sldId id="449" r:id="rId34"/>
    <p:sldId id="451" r:id="rId35"/>
    <p:sldId id="464" r:id="rId36"/>
    <p:sldId id="452" r:id="rId37"/>
    <p:sldId id="460" r:id="rId38"/>
    <p:sldId id="461" r:id="rId39"/>
    <p:sldId id="453" r:id="rId40"/>
    <p:sldId id="454" r:id="rId41"/>
    <p:sldId id="455" r:id="rId42"/>
    <p:sldId id="457" r:id="rId43"/>
    <p:sldId id="458" r:id="rId44"/>
    <p:sldId id="459" r:id="rId45"/>
    <p:sldId id="456" r:id="rId46"/>
    <p:sldId id="463" r:id="rId47"/>
    <p:sldId id="347" r:id="rId48"/>
    <p:sldId id="259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2064" userDrawn="1">
          <p15:clr>
            <a:srgbClr val="A4A3A4"/>
          </p15:clr>
        </p15:guide>
        <p15:guide id="3" pos="5397" userDrawn="1">
          <p15:clr>
            <a:srgbClr val="A4A3A4"/>
          </p15:clr>
        </p15:guide>
        <p15:guide id="4" pos="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076"/>
    <a:srgbClr val="CF0980"/>
    <a:srgbClr val="D11686"/>
    <a:srgbClr val="CD0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89" autoAdjust="0"/>
    <p:restoredTop sz="95268" autoAdjust="0"/>
  </p:normalViewPr>
  <p:slideViewPr>
    <p:cSldViewPr snapToGrid="0" snapToObjects="1">
      <p:cViewPr varScale="1">
        <p:scale>
          <a:sx n="148" d="100"/>
          <a:sy n="148" d="100"/>
        </p:scale>
        <p:origin x="138" y="168"/>
      </p:cViewPr>
      <p:guideLst>
        <p:guide orient="horz" pos="962"/>
        <p:guide pos="2064"/>
        <p:guide pos="5397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4613A-AECB-440C-ABB0-5D724EAC3E8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0DDE4-40F9-4B14-ADF3-CBAA18296B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7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52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04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529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476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145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47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18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93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47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68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272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33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32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682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455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478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00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52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764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1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61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22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435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00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613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923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50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919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695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41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87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877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840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34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4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3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8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97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21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DDE4-40F9-4B14-ADF3-CBAA18296B1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4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5940" y="1597820"/>
            <a:ext cx="3892259" cy="1102519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5939" y="2914650"/>
            <a:ext cx="3892259" cy="131445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5.wdp"/><Relationship Id="rId3" Type="http://schemas.openxmlformats.org/officeDocument/2006/relationships/image" Target="../media/image27.png"/><Relationship Id="rId7" Type="http://schemas.microsoft.com/office/2007/relationships/hdphoto" Target="../media/hdphoto12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5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0.wdp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image" Target="../media/image34.png"/><Relationship Id="rId21" Type="http://schemas.microsoft.com/office/2007/relationships/hdphoto" Target="../media/hdphoto24.wdp"/><Relationship Id="rId7" Type="http://schemas.microsoft.com/office/2007/relationships/hdphoto" Target="../media/hdphoto17.wdp"/><Relationship Id="rId12" Type="http://schemas.openxmlformats.org/officeDocument/2006/relationships/image" Target="../media/image39.png"/><Relationship Id="rId17" Type="http://schemas.microsoft.com/office/2007/relationships/hdphoto" Target="../media/hdphoto22.wdp"/><Relationship Id="rId25" Type="http://schemas.microsoft.com/office/2007/relationships/hdphoto" Target="../media/hdphoto26.wdp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19.wdp"/><Relationship Id="rId24" Type="http://schemas.openxmlformats.org/officeDocument/2006/relationships/image" Target="../media/image45.png"/><Relationship Id="rId5" Type="http://schemas.microsoft.com/office/2007/relationships/hdphoto" Target="../media/hdphoto16.wdp"/><Relationship Id="rId15" Type="http://schemas.microsoft.com/office/2007/relationships/hdphoto" Target="../media/hdphoto21.wdp"/><Relationship Id="rId23" Type="http://schemas.microsoft.com/office/2007/relationships/hdphoto" Target="../media/hdphoto25.wdp"/><Relationship Id="rId10" Type="http://schemas.openxmlformats.org/officeDocument/2006/relationships/image" Target="../media/image38.png"/><Relationship Id="rId19" Type="http://schemas.microsoft.com/office/2007/relationships/hdphoto" Target="../media/hdphoto23.wdp"/><Relationship Id="rId4" Type="http://schemas.openxmlformats.org/officeDocument/2006/relationships/image" Target="../media/image35.png"/><Relationship Id="rId9" Type="http://schemas.microsoft.com/office/2007/relationships/hdphoto" Target="../media/hdphoto18.wdp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microsoft.com/office/2007/relationships/hdphoto" Target="../media/hdphoto2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5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6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6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7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8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8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8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8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9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0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2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3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4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9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27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4572000" y="1677715"/>
            <a:ext cx="4224712" cy="1504064"/>
          </a:xfrm>
        </p:spPr>
        <p:txBody>
          <a:bodyPr>
            <a:noAutofit/>
          </a:bodyPr>
          <a:lstStyle/>
          <a:p>
            <a:pPr algn="r"/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ARDEMI</a:t>
            </a:r>
            <a:endParaRPr lang="ru-RU" sz="6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49482" y="3860469"/>
            <a:ext cx="3547230" cy="1006585"/>
          </a:xfrm>
        </p:spPr>
        <p:txBody>
          <a:bodyPr>
            <a:normAutofit/>
          </a:bodyPr>
          <a:lstStyle/>
          <a:p>
            <a:pPr algn="r"/>
            <a:r>
              <a:rPr lang="ru-RU" sz="1800" dirty="0">
                <a:latin typeface="Arial Narrow" panose="020B0606020202030204" pitchFamily="34" charset="0"/>
              </a:rPr>
              <a:t>Первый Профессиональный Институт Эстетики</a:t>
            </a:r>
          </a:p>
          <a:p>
            <a:pPr algn="r"/>
            <a:r>
              <a:rPr lang="ru-RU" sz="1800" dirty="0">
                <a:latin typeface="Arial Narrow" panose="020B0606020202030204" pitchFamily="34" charset="0"/>
              </a:rPr>
              <a:t>2022</a:t>
            </a:r>
          </a:p>
          <a:p>
            <a:pPr algn="r"/>
            <a:endParaRPr lang="ru-RU" sz="24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4702630" y="3000107"/>
            <a:ext cx="4094082" cy="12965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B0076"/>
                </a:solidFill>
                <a:latin typeface="Arial Narrow" panose="020B0606020202030204" pitchFamily="34" charset="0"/>
              </a:rPr>
              <a:t>ПРОФЕССИОНАЛЬНЫЕ СРЕДСТВА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B0076"/>
                </a:solidFill>
                <a:latin typeface="Arial Narrow" panose="020B0606020202030204" pitchFamily="34" charset="0"/>
              </a:rPr>
              <a:t>ДЛЯ УХОДА ЗА ЛИЦОМ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4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3C263-5E57-4632-A0D4-4B2B90E66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E87438-A25C-4D7A-9DAA-6271ADA28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FB3214-7661-41AC-A578-F918B8A6B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860F351-5E63-40A7-A483-837878B0B318}"/>
              </a:ext>
            </a:extLst>
          </p:cNvPr>
          <p:cNvSpPr txBox="1">
            <a:spLocks/>
          </p:cNvSpPr>
          <p:nvPr/>
        </p:nvSpPr>
        <p:spPr>
          <a:xfrm>
            <a:off x="147614" y="1105330"/>
            <a:ext cx="6680570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>
                <a:ln w="0"/>
                <a:solidFill>
                  <a:srgbClr val="CB0076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ЛИНЕЙКА СРЕДСТВ ДЛЯ УХОДА ЗА ОБЕЗВОЖЕННОЙ, ЧУВСТВИТЕЛЬНОЙ КОЖЕЙ ЛИЦА</a:t>
            </a:r>
          </a:p>
          <a:p>
            <a:pPr algn="r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96CD83-BDB5-4506-8B62-1073D542F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8478" y="1105330"/>
            <a:ext cx="1178515" cy="39547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3879F4-41CE-4893-8641-444B6FBF8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414" y="2732382"/>
            <a:ext cx="1404969" cy="23965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E3A11E-F8A3-4EDC-A11A-5423EF1D8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288" y="2717800"/>
            <a:ext cx="1365994" cy="23965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4400D6-6BF3-4FD1-B27B-736D4308E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570" y="3259666"/>
            <a:ext cx="1018263" cy="18004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017EC1-AAE7-4BA4-9F09-33C059688B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4151" y="3294070"/>
            <a:ext cx="1018263" cy="18004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C0D3D1-546A-4894-A2FD-66B865BCA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606" y="2815993"/>
            <a:ext cx="2327507" cy="23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73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06CFBA-C5C7-4E5C-B77C-4BD6A4403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-6" y="0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29A141-908B-4F1E-A168-7D4C2066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8461" y="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662417-F1A1-4A29-B129-0D57482CB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98933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ОБЕЗВОЖЕННОЙ, ЧУВСТВИТЕЛЬНОЙ КОЖЕЙ ЛИЦА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52120" y="117903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5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Крем борется с признаками старения кожи вокруг глаз: морщины, темные круги, пастозность и сухость.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Кофеин в составе избавит от мешков под глазами, конский каштан укрепляет сосуды.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Пептиды на основе аминокислот Dipeptide-2 и Tetrapeptide-7 улучшают лимфатический дренаж и расслабляют мышцы, замедляя образование морщин.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 err="1"/>
              <a:t>Гиалуроновая</a:t>
            </a:r>
            <a:r>
              <a:rPr lang="ru-RU" sz="1350" dirty="0"/>
              <a:t> кислота и ламинария увлажняют сухую тонкую кожу вокруг глаз.</a:t>
            </a: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r>
              <a:rPr lang="ru-RU" sz="1350" b="1" dirty="0"/>
              <a:t>Состав: </a:t>
            </a:r>
            <a:r>
              <a:rPr lang="en-US" sz="1350" dirty="0"/>
              <a:t> Agua,</a:t>
            </a:r>
            <a:r>
              <a:rPr lang="ru-RU" sz="1350" dirty="0"/>
              <a:t> </a:t>
            </a:r>
            <a:r>
              <a:rPr lang="en-US" sz="1350" dirty="0" err="1"/>
              <a:t>Octyldodecanol</a:t>
            </a:r>
            <a:r>
              <a:rPr lang="ru-RU" sz="1350" dirty="0"/>
              <a:t>, </a:t>
            </a:r>
            <a:r>
              <a:rPr lang="en-US" sz="1350" dirty="0"/>
              <a:t>Sodium Polyacrylate</a:t>
            </a:r>
            <a:r>
              <a:rPr lang="ru-RU" sz="1350" dirty="0"/>
              <a:t>, </a:t>
            </a:r>
            <a:r>
              <a:rPr lang="en-US" sz="1350" dirty="0" err="1"/>
              <a:t>Ethylhexyl</a:t>
            </a:r>
            <a:r>
              <a:rPr lang="en-US" sz="1350" dirty="0"/>
              <a:t> </a:t>
            </a:r>
            <a:r>
              <a:rPr lang="en-US" sz="1350" dirty="0" err="1"/>
              <a:t>Cocoate</a:t>
            </a:r>
            <a:r>
              <a:rPr lang="ru-RU" sz="1350" dirty="0"/>
              <a:t>, </a:t>
            </a:r>
            <a:r>
              <a:rPr lang="en-US" sz="1350" dirty="0"/>
              <a:t>PPG-3 Benzyl Ethyl Myristate</a:t>
            </a:r>
            <a:r>
              <a:rPr lang="ru-RU" sz="1350" dirty="0"/>
              <a:t>,</a:t>
            </a:r>
            <a:r>
              <a:rPr lang="en-US" sz="1350" dirty="0"/>
              <a:t> Polysorbate 20</a:t>
            </a:r>
            <a:r>
              <a:rPr lang="ru-RU" sz="1350" dirty="0"/>
              <a:t>, </a:t>
            </a:r>
            <a:r>
              <a:rPr lang="en-US" sz="1350" dirty="0"/>
              <a:t>Glycerin</a:t>
            </a:r>
            <a:r>
              <a:rPr lang="ru-RU" sz="1350" dirty="0"/>
              <a:t>, </a:t>
            </a:r>
            <a:r>
              <a:rPr lang="en-US" sz="1350" dirty="0"/>
              <a:t>Hesperidin Methyl Chalcone</a:t>
            </a:r>
            <a:r>
              <a:rPr lang="ru-RU" sz="1350" dirty="0"/>
              <a:t>, </a:t>
            </a:r>
            <a:r>
              <a:rPr lang="en-US" sz="1350" dirty="0"/>
              <a:t>Steareth-20</a:t>
            </a:r>
            <a:r>
              <a:rPr lang="ru-RU" sz="1350" dirty="0"/>
              <a:t>, </a:t>
            </a:r>
            <a:r>
              <a:rPr lang="en-US" sz="1350" dirty="0"/>
              <a:t>Dipeptide-2</a:t>
            </a:r>
            <a:r>
              <a:rPr lang="ru-RU" sz="1350" dirty="0"/>
              <a:t>, </a:t>
            </a:r>
            <a:r>
              <a:rPr lang="en-US" sz="1350" dirty="0"/>
              <a:t>Palmitoyl Tetrapeptide-7</a:t>
            </a:r>
            <a:r>
              <a:rPr lang="ru-RU" sz="1350" dirty="0"/>
              <a:t>, </a:t>
            </a:r>
            <a:r>
              <a:rPr lang="en-US" sz="1350" dirty="0"/>
              <a:t>Caffeine</a:t>
            </a:r>
            <a:r>
              <a:rPr lang="ru-RU" sz="1350" dirty="0"/>
              <a:t>, </a:t>
            </a:r>
            <a:r>
              <a:rPr lang="en-US" sz="1350" dirty="0" err="1"/>
              <a:t>Persea</a:t>
            </a:r>
            <a:r>
              <a:rPr lang="en-US" sz="1350" dirty="0"/>
              <a:t> Gratissima Oil</a:t>
            </a:r>
            <a:r>
              <a:rPr lang="ru-RU" sz="1350" dirty="0"/>
              <a:t>, </a:t>
            </a:r>
            <a:r>
              <a:rPr lang="en-US" sz="1350" dirty="0" err="1"/>
              <a:t>Simmondsia</a:t>
            </a:r>
            <a:r>
              <a:rPr lang="en-US" sz="1350" dirty="0"/>
              <a:t> </a:t>
            </a:r>
            <a:r>
              <a:rPr lang="en-US" sz="1350" dirty="0" err="1"/>
              <a:t>Chinensis</a:t>
            </a:r>
            <a:r>
              <a:rPr lang="en-US" sz="1350" dirty="0"/>
              <a:t> Seed Oil</a:t>
            </a:r>
            <a:r>
              <a:rPr lang="ru-RU" sz="1350" dirty="0"/>
              <a:t>, </a:t>
            </a:r>
            <a:r>
              <a:rPr lang="en-US" sz="1350" dirty="0"/>
              <a:t>Macadamia </a:t>
            </a:r>
            <a:r>
              <a:rPr lang="en-US" sz="1350" dirty="0" err="1"/>
              <a:t>Ternifolia</a:t>
            </a:r>
            <a:r>
              <a:rPr lang="en-US" sz="1350" dirty="0"/>
              <a:t> Oil</a:t>
            </a:r>
            <a:r>
              <a:rPr lang="ru-RU" sz="1350" dirty="0"/>
              <a:t>, </a:t>
            </a:r>
            <a:r>
              <a:rPr lang="en-US" sz="1350" dirty="0"/>
              <a:t>Aesculus </a:t>
            </a:r>
            <a:r>
              <a:rPr lang="en-US" sz="1350" dirty="0" err="1"/>
              <a:t>Hippocastanum</a:t>
            </a:r>
            <a:r>
              <a:rPr lang="en-US" sz="1350" dirty="0"/>
              <a:t> Seed Extract</a:t>
            </a:r>
            <a:r>
              <a:rPr lang="ru-RU" sz="1350" dirty="0"/>
              <a:t>, </a:t>
            </a:r>
            <a:r>
              <a:rPr lang="en-US" sz="1350" dirty="0"/>
              <a:t>Sodium Hyaluronate</a:t>
            </a:r>
            <a:r>
              <a:rPr lang="ru-RU" sz="1350" dirty="0"/>
              <a:t>, </a:t>
            </a:r>
            <a:r>
              <a:rPr lang="en-US" sz="1350" dirty="0"/>
              <a:t>Laminaria Extract, Benzyl  Alcohol, </a:t>
            </a:r>
            <a:r>
              <a:rPr lang="en-US" sz="1350" dirty="0" err="1"/>
              <a:t>Ethylhexylglycerin</a:t>
            </a:r>
            <a:r>
              <a:rPr lang="en-US" sz="1350" dirty="0"/>
              <a:t>, Tocopherol, Disodium EDTA, Parfum</a:t>
            </a:r>
            <a:r>
              <a:rPr lang="ru-RU" sz="1350" dirty="0"/>
              <a:t>.</a:t>
            </a:r>
            <a:endParaRPr lang="en-US" sz="1350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50" b="1" dirty="0"/>
              <a:t>Объем: </a:t>
            </a:r>
            <a:r>
              <a:rPr lang="ru-RU" sz="135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295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век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0F8684-6EF8-4A02-A290-49434DC631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9733" y="1422190"/>
            <a:ext cx="1668583" cy="32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7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06CFBA-C5C7-4E5C-B77C-4BD6A4403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-6" y="0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29A141-908B-4F1E-A168-7D4C2066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8461" y="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662417-F1A1-4A29-B129-0D57482CB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ОБЕЗВОЖЕННОЙ, ЧУВСТВИТЕЛЬНОЙ КОЖЕЙ ЛИЦА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52120" y="117903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5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В составе геля – экстракты мелиссы, зеленого и белого чая, оказывающие антиоксидантное действие.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Арника улучшает трофику и микроциркуляцию, устраняя темные круги под глазами.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Альфа-</a:t>
            </a:r>
            <a:r>
              <a:rPr lang="ru-RU" sz="1350" dirty="0" err="1"/>
              <a:t>глюкан</a:t>
            </a:r>
            <a:r>
              <a:rPr lang="ru-RU" sz="1350" dirty="0"/>
              <a:t> снимает гиперчувствительность.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350" dirty="0"/>
              <a:t>Жирорастворимая форма аскорбиновой кислоты устраняет темные круги вокруг глаз и стимулирует омолаживающие процессы.</a:t>
            </a: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r>
              <a:rPr lang="ru-RU" sz="1350" b="1" dirty="0"/>
              <a:t>Состав: </a:t>
            </a:r>
            <a:r>
              <a:rPr lang="en-US" sz="1350" dirty="0"/>
              <a:t> Aqua, Sodium Acrylates Copolymer</a:t>
            </a:r>
            <a:r>
              <a:rPr lang="ru-RU" sz="1350" dirty="0"/>
              <a:t>, </a:t>
            </a:r>
            <a:r>
              <a:rPr lang="en-US" sz="1350" dirty="0"/>
              <a:t>Lecithin</a:t>
            </a:r>
            <a:r>
              <a:rPr lang="ru-RU" sz="1350" dirty="0"/>
              <a:t>, </a:t>
            </a:r>
            <a:r>
              <a:rPr lang="en-US" sz="1350" dirty="0"/>
              <a:t>Frag aria Vespa Leaf Extract</a:t>
            </a:r>
            <a:r>
              <a:rPr lang="ru-RU" sz="1350" dirty="0"/>
              <a:t>,</a:t>
            </a:r>
            <a:r>
              <a:rPr lang="en-US" sz="1350" dirty="0"/>
              <a:t> Mehta Extract</a:t>
            </a:r>
            <a:r>
              <a:rPr lang="ru-RU" sz="1350" dirty="0"/>
              <a:t>, </a:t>
            </a:r>
            <a:r>
              <a:rPr lang="en-US" sz="1350" dirty="0"/>
              <a:t>Melissa Officinalis (Leaf) Extract</a:t>
            </a:r>
            <a:r>
              <a:rPr lang="ru-RU" sz="1350" dirty="0"/>
              <a:t>, </a:t>
            </a:r>
            <a:r>
              <a:rPr lang="en-US" sz="1350" dirty="0"/>
              <a:t>Artemisia </a:t>
            </a:r>
            <a:r>
              <a:rPr lang="en-US" sz="1350" dirty="0" err="1"/>
              <a:t>Dracunculus</a:t>
            </a:r>
            <a:r>
              <a:rPr lang="en-US" sz="1350" dirty="0"/>
              <a:t> Extract</a:t>
            </a:r>
            <a:r>
              <a:rPr lang="ru-RU" sz="1350" dirty="0"/>
              <a:t>, </a:t>
            </a:r>
            <a:r>
              <a:rPr lang="en-US" sz="1350" dirty="0" err="1"/>
              <a:t>Zingiber</a:t>
            </a:r>
            <a:r>
              <a:rPr lang="en-US" sz="1350" dirty="0"/>
              <a:t> </a:t>
            </a:r>
            <a:r>
              <a:rPr lang="en-US" sz="1350" dirty="0" err="1"/>
              <a:t>Officinale</a:t>
            </a:r>
            <a:r>
              <a:rPr lang="en-US" sz="1350" dirty="0"/>
              <a:t> (Ginger) E</a:t>
            </a:r>
            <a:r>
              <a:rPr lang="ru-RU" sz="1350" dirty="0"/>
              <a:t>х</a:t>
            </a:r>
            <a:r>
              <a:rPr lang="en-US" sz="1350" dirty="0"/>
              <a:t>tract</a:t>
            </a:r>
            <a:r>
              <a:rPr lang="ru-RU" sz="1350" dirty="0"/>
              <a:t>, </a:t>
            </a:r>
            <a:r>
              <a:rPr lang="en-US" sz="1350" dirty="0"/>
              <a:t>White Tea Leaf Extract</a:t>
            </a:r>
            <a:r>
              <a:rPr lang="ru-RU" sz="1350" dirty="0"/>
              <a:t>,</a:t>
            </a:r>
            <a:r>
              <a:rPr lang="en-US" sz="1350" dirty="0"/>
              <a:t> Green Tea </a:t>
            </a:r>
            <a:r>
              <a:rPr lang="ru-RU" sz="1350" dirty="0"/>
              <a:t>Е</a:t>
            </a:r>
            <a:r>
              <a:rPr lang="en-US" sz="1350" dirty="0" err="1"/>
              <a:t>xtract</a:t>
            </a:r>
            <a:r>
              <a:rPr lang="ru-RU" sz="1350" dirty="0"/>
              <a:t>, </a:t>
            </a:r>
            <a:r>
              <a:rPr lang="en-US" sz="1350" dirty="0"/>
              <a:t>Arnica</a:t>
            </a:r>
            <a:r>
              <a:rPr lang="ru-RU" sz="1350" dirty="0"/>
              <a:t>, </a:t>
            </a:r>
            <a:r>
              <a:rPr lang="en-US" sz="1350" dirty="0"/>
              <a:t>Montana Flower Extract</a:t>
            </a:r>
            <a:r>
              <a:rPr lang="ru-RU" sz="1350" dirty="0"/>
              <a:t>, </a:t>
            </a:r>
            <a:r>
              <a:rPr lang="en-US" sz="1350" dirty="0" err="1"/>
              <a:t>Ascorbyl</a:t>
            </a:r>
            <a:r>
              <a:rPr lang="en-US" sz="1350" dirty="0"/>
              <a:t> Tetraisopalmitate, Inulin </a:t>
            </a:r>
            <a:r>
              <a:rPr lang="ru-RU" sz="1350" dirty="0"/>
              <a:t>,</a:t>
            </a:r>
            <a:r>
              <a:rPr lang="en-US" sz="1350" dirty="0"/>
              <a:t> Alpha-Glucan</a:t>
            </a:r>
            <a:r>
              <a:rPr lang="ru-RU" sz="1350" dirty="0"/>
              <a:t>, </a:t>
            </a:r>
            <a:r>
              <a:rPr lang="en-US" sz="1350" dirty="0"/>
              <a:t>Oligosaccharide, Benzyl Alcohol, </a:t>
            </a:r>
            <a:r>
              <a:rPr lang="en-US" sz="1350" dirty="0" err="1"/>
              <a:t>Ethylhexylglycerin</a:t>
            </a:r>
            <a:r>
              <a:rPr lang="en-US" sz="1350" dirty="0"/>
              <a:t>, Tocopherol, Parfum, CI 16035, CI</a:t>
            </a:r>
            <a:r>
              <a:rPr lang="ru-RU" sz="1350" dirty="0"/>
              <a:t> </a:t>
            </a:r>
            <a:r>
              <a:rPr lang="en-US" sz="1350" dirty="0"/>
              <a:t>77019, CI 16035, CI 77861</a:t>
            </a:r>
            <a:r>
              <a:rPr lang="ru-RU" sz="1350" dirty="0"/>
              <a:t>.</a:t>
            </a:r>
            <a:endParaRPr lang="en-US" sz="1350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50" b="1" dirty="0"/>
              <a:t>Объем: </a:t>
            </a:r>
            <a:r>
              <a:rPr lang="ru-RU" sz="135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019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Жидкие </a:t>
            </a: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патчи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B3EE07-853B-4A9B-85B2-150551B82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55" y="1311228"/>
            <a:ext cx="1861596" cy="32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06CFBA-C5C7-4E5C-B77C-4BD6A4403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-6" y="0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29A141-908B-4F1E-A168-7D4C2066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8461" y="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662417-F1A1-4A29-B129-0D57482CB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ОБЕЗВОЖЕННОЙ, ЧУВСТВИТЕЛЬНОЙ КОЖЕЙ ЛИЦА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52120" y="117903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5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Крем нежной и легкой текстуры обеспечивает водный баланс кожи изнутри. Идеален для завершения процедуры по сухой коже лица.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Содержит масла соевых бобов, виноградных косточек, масло ши, масло ореха </a:t>
            </a:r>
            <a:r>
              <a:rPr lang="ru-RU" sz="1350" dirty="0" err="1"/>
              <a:t>макадамии</a:t>
            </a:r>
            <a:r>
              <a:rPr lang="ru-RU" sz="1350" dirty="0"/>
              <a:t>. Масла виноградных косточек, кокосовое, макадаме и ши деликатно увлажняют кожу лица.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Янтарная кислота и </a:t>
            </a:r>
            <a:r>
              <a:rPr lang="ru-RU" sz="1350" dirty="0" err="1"/>
              <a:t>пантенол</a:t>
            </a:r>
            <a:r>
              <a:rPr lang="ru-RU" sz="1350" dirty="0"/>
              <a:t> – реанимирует клетки и обменные процессы.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Лецитин и мочевина – обеспечивают эффективное увлажнение.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Оказывает антиоксидантное действие, увлажняет и смягчает кожу, повышает тонус и упругость, разглаживает морщины. Крем особенно хорошо подойдет для кожи 35+.</a:t>
            </a: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r>
              <a:rPr lang="ru-RU" sz="1350" b="1" dirty="0"/>
              <a:t>Состав: </a:t>
            </a:r>
            <a:r>
              <a:rPr lang="en-US" sz="1350" dirty="0"/>
              <a:t> Aqua, Glycine Soya Oil</a:t>
            </a:r>
            <a:r>
              <a:rPr lang="ru-RU" sz="1350" dirty="0"/>
              <a:t>, </a:t>
            </a:r>
            <a:r>
              <a:rPr lang="en-US" sz="1350" dirty="0"/>
              <a:t>Glycerin, </a:t>
            </a:r>
            <a:r>
              <a:rPr lang="en-US" sz="1350" dirty="0" err="1"/>
              <a:t>Vitis</a:t>
            </a:r>
            <a:r>
              <a:rPr lang="en-US" sz="1350" dirty="0"/>
              <a:t> </a:t>
            </a:r>
            <a:r>
              <a:rPr lang="en-US" sz="1350" dirty="0" err="1"/>
              <a:t>Vinifera</a:t>
            </a:r>
            <a:r>
              <a:rPr lang="en-US" sz="1350" dirty="0"/>
              <a:t> Seed Oil</a:t>
            </a:r>
            <a:r>
              <a:rPr lang="ru-RU" sz="1350" dirty="0"/>
              <a:t>, </a:t>
            </a:r>
            <a:r>
              <a:rPr lang="en-US" sz="1350" dirty="0"/>
              <a:t>Cocos Nucifera (Coconut) Oil</a:t>
            </a:r>
            <a:r>
              <a:rPr lang="ru-RU" sz="1350" dirty="0"/>
              <a:t>,</a:t>
            </a:r>
            <a:r>
              <a:rPr lang="en-US" sz="1350" dirty="0"/>
              <a:t> Macadamia </a:t>
            </a:r>
            <a:r>
              <a:rPr lang="en-US" sz="1350" dirty="0" err="1"/>
              <a:t>Ternifolia</a:t>
            </a:r>
            <a:r>
              <a:rPr lang="en-US" sz="1350" dirty="0"/>
              <a:t> Seed Oil,</a:t>
            </a:r>
            <a:r>
              <a:rPr lang="ru-RU" sz="1350" dirty="0"/>
              <a:t> </a:t>
            </a:r>
            <a:r>
              <a:rPr lang="en-US" sz="1350" dirty="0" err="1"/>
              <a:t>Butyrospermum</a:t>
            </a:r>
            <a:r>
              <a:rPr lang="en-US" sz="1350" dirty="0"/>
              <a:t> </a:t>
            </a:r>
            <a:r>
              <a:rPr lang="en-US" sz="1350" dirty="0" err="1"/>
              <a:t>Parkii</a:t>
            </a:r>
            <a:r>
              <a:rPr lang="en-US" sz="1350" dirty="0"/>
              <a:t> (Shea) Butter, Lanolin, Isopropyl </a:t>
            </a:r>
            <a:r>
              <a:rPr lang="en-US" sz="1350" dirty="0" err="1"/>
              <a:t>Isostearate</a:t>
            </a:r>
            <a:r>
              <a:rPr lang="ru-RU" sz="1350" dirty="0"/>
              <a:t>, </a:t>
            </a:r>
            <a:r>
              <a:rPr lang="en-US" sz="1350" dirty="0"/>
              <a:t>Sodium Acrylates Copolymer</a:t>
            </a:r>
            <a:r>
              <a:rPr lang="ru-RU" sz="1350" dirty="0"/>
              <a:t>,</a:t>
            </a:r>
            <a:r>
              <a:rPr lang="en-US" sz="1350" dirty="0"/>
              <a:t> Lecithin, Xanthan Gum, Hydroxyethyl Urea,</a:t>
            </a:r>
            <a:r>
              <a:rPr lang="ru-RU" sz="1350" dirty="0"/>
              <a:t> </a:t>
            </a:r>
            <a:r>
              <a:rPr lang="en-US" sz="1350" dirty="0"/>
              <a:t>Panthenol, Succinic Acid</a:t>
            </a:r>
            <a:r>
              <a:rPr lang="ru-RU" sz="1350" dirty="0"/>
              <a:t>, </a:t>
            </a:r>
            <a:r>
              <a:rPr lang="en-US" sz="1350" dirty="0"/>
              <a:t>Parfum, Phenoxyethanol, </a:t>
            </a:r>
            <a:r>
              <a:rPr lang="en-US" sz="1350" dirty="0" err="1"/>
              <a:t>Ethylhexylglycerin</a:t>
            </a:r>
            <a:r>
              <a:rPr lang="en-US" sz="1350" dirty="0"/>
              <a:t>, Allantoin, Disodium EDTA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350" b="1" dirty="0"/>
              <a:t>Объем: </a:t>
            </a:r>
            <a:r>
              <a:rPr lang="ru-RU" sz="135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295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лица увлажняющий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82BDB2-255C-42EB-A442-5F82C194B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632" y="1051626"/>
            <a:ext cx="2199071" cy="38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85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06CFBA-C5C7-4E5C-B77C-4BD6A4403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-6" y="0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29A141-908B-4F1E-A168-7D4C20662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8461" y="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662417-F1A1-4A29-B129-0D57482CB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ОБЕЗВОЖЕННОЙ, ЧУВСТВИТЕЛЬНОЙ КОЖЕЙ ЛИЦА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52120" y="117903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Универсальный гель на базе </a:t>
            </a:r>
            <a:r>
              <a:rPr lang="ru-RU" sz="1400" dirty="0" err="1"/>
              <a:t>гиалуроновой</a:t>
            </a:r>
            <a:r>
              <a:rPr lang="ru-RU" sz="1400" dirty="0"/>
              <a:t> кислоты подходит для различных косметологических методик, под </a:t>
            </a:r>
            <a:r>
              <a:rPr lang="ru-RU" sz="1400" dirty="0" err="1"/>
              <a:t>альгинатную</a:t>
            </a:r>
            <a:r>
              <a:rPr lang="ru-RU" sz="1400" dirty="0"/>
              <a:t> маску, как  самостоятельное средство в лифтинг-уходе.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 err="1"/>
              <a:t>Syn-ake</a:t>
            </a:r>
            <a:r>
              <a:rPr lang="ru-RU" sz="1400" dirty="0"/>
              <a:t> – пептид для разглаживания мимических морщин.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Ламинария – натуральный увлажнитель, насыщает клетки кожи микроэлементами и кислородом.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 err="1"/>
              <a:t>Гиалуроновая</a:t>
            </a:r>
            <a:r>
              <a:rPr lang="ru-RU" sz="1400" dirty="0"/>
              <a:t> кислота омолаживает и увлажняет.</a:t>
            </a:r>
          </a:p>
          <a:p>
            <a:pPr marL="0" indent="0" algn="just">
              <a:spcBef>
                <a:spcPts val="400"/>
              </a:spcBef>
              <a:spcAft>
                <a:spcPts val="4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 Aqua, Laminaria Japonica Extract, Hydroxyethyl Urea, Glycerin, Hyaluronic Acid,</a:t>
            </a:r>
            <a:r>
              <a:rPr lang="ru-RU" sz="1400" dirty="0"/>
              <a:t> </a:t>
            </a:r>
            <a:r>
              <a:rPr lang="en-US" sz="1400" dirty="0"/>
              <a:t>Dipeptide </a:t>
            </a:r>
            <a:r>
              <a:rPr lang="en-US" sz="1400" dirty="0" err="1"/>
              <a:t>Diaminobutyroyl</a:t>
            </a:r>
            <a:r>
              <a:rPr lang="en-US" sz="1400" dirty="0"/>
              <a:t> Benzylamide Diacetate - SYN-AKE (</a:t>
            </a:r>
            <a:r>
              <a:rPr lang="ru-RU" sz="1400" dirty="0" err="1"/>
              <a:t>Син-Эйк</a:t>
            </a:r>
            <a:r>
              <a:rPr lang="ru-RU" sz="1400" dirty="0"/>
              <a:t>), </a:t>
            </a:r>
            <a:r>
              <a:rPr lang="en-US" sz="1400" dirty="0"/>
              <a:t>Allantoin, Benzyl Alcohol, </a:t>
            </a:r>
            <a:r>
              <a:rPr lang="en-US" sz="1400" dirty="0" err="1"/>
              <a:t>Ethylhexylglycerin</a:t>
            </a:r>
            <a:r>
              <a:rPr lang="en-US" sz="1400" dirty="0"/>
              <a:t>, Tocopherol, Acrylates/C 10-30 Alkyl Acrylate Copolymer, PEG-40</a:t>
            </a:r>
            <a:r>
              <a:rPr lang="ru-RU" sz="1400" dirty="0"/>
              <a:t>, </a:t>
            </a:r>
            <a:r>
              <a:rPr lang="en-US" sz="1400" dirty="0"/>
              <a:t>Hydrogenated Castor Oil, Succinic Acid – </a:t>
            </a:r>
            <a:r>
              <a:rPr lang="ru-RU" sz="1400" dirty="0"/>
              <a:t>янтарная кислота, </a:t>
            </a:r>
            <a:r>
              <a:rPr lang="en-US" sz="1400" dirty="0"/>
              <a:t>Disodium EDTA, Sodium Hydroxide, Parfum.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295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Мезогель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8D47F6-E15F-4185-A855-E007214B7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481" y="1237088"/>
            <a:ext cx="2045989" cy="34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0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7E07C3-6920-4772-BA61-49D64992E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04F3F-5477-480C-8596-14131F3CE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209511-35B1-42A0-B6CD-4DB2DE372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2" t="3724" r="705" b="14646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ОБЕЗВОЖЕННОЙ, ЧУВСТВИТЕЛЬНОЙ КОЖЕЙ ЛИЦА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67112" y="128590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Тоник с высоким содержанием </a:t>
            </a:r>
            <a:r>
              <a:rPr lang="ru-RU" sz="1600" dirty="0" err="1"/>
              <a:t>гиалуроновой</a:t>
            </a:r>
            <a:r>
              <a:rPr lang="ru-RU" sz="1600" dirty="0"/>
              <a:t> кислоты и Д-</a:t>
            </a:r>
            <a:r>
              <a:rPr lang="ru-RU" sz="1600" dirty="0" err="1"/>
              <a:t>пантенола</a:t>
            </a:r>
            <a:r>
              <a:rPr lang="ru-RU" sz="1600" dirty="0"/>
              <a:t>. Успокаивает и омолаживает, выравнивает </a:t>
            </a:r>
            <a:r>
              <a:rPr lang="ru-RU" sz="1600" dirty="0" err="1"/>
              <a:t>рH</a:t>
            </a:r>
            <a:r>
              <a:rPr lang="ru-RU" sz="1600" dirty="0"/>
              <a:t>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PEG-40 Hydrogenated Castor Oil,</a:t>
            </a:r>
            <a:r>
              <a:rPr lang="ru-RU" sz="1600" dirty="0"/>
              <a:t> </a:t>
            </a:r>
            <a:r>
              <a:rPr lang="en-US" sz="1600" dirty="0"/>
              <a:t>Sorbeth-30, Panthenol, Sodium Hyaluronate, Disodium EDTA, Citric Acid, Parfum, Phenoxyethanol,</a:t>
            </a:r>
            <a:r>
              <a:rPr lang="ru-RU" sz="1600" dirty="0"/>
              <a:t> </a:t>
            </a:r>
            <a:r>
              <a:rPr lang="en-US" sz="1600" dirty="0" err="1"/>
              <a:t>Ethylhexylglycerin</a:t>
            </a:r>
            <a:r>
              <a:rPr lang="en-US" sz="1600" dirty="0"/>
              <a:t>.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ru-RU" sz="1600" b="1" dirty="0"/>
              <a:t>Объем: </a:t>
            </a:r>
            <a:r>
              <a:rPr lang="ru-RU" sz="1600" dirty="0"/>
              <a:t>300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Тоник для лица увлажняющий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B9084D-D5DA-49F6-B5B4-A45533046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078" y="655614"/>
            <a:ext cx="1178515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4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B0D829-3AE2-4604-AD52-D126A5AB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8" t="2235" r="726" b="16061"/>
          <a:stretch/>
        </p:blipFill>
        <p:spPr>
          <a:xfrm>
            <a:off x="-7" y="1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EB11BD-BCF5-43C9-8C18-0CB7B46D3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8" t="2235" r="726" b="16061"/>
          <a:stretch/>
        </p:blipFill>
        <p:spPr>
          <a:xfrm>
            <a:off x="-8467" y="2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99B6D9-A8DF-4F2F-B8D0-331E2A430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8" t="2235" r="726" b="16061"/>
          <a:stretch/>
        </p:blipFill>
        <p:spPr>
          <a:xfrm>
            <a:off x="-8468" y="6352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BD767D-0FA9-4E9F-B354-E89A3F6F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25" y="2626153"/>
            <a:ext cx="1310520" cy="232750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422F1EF-AE7B-4E9B-AA0B-D26E708BFA07}"/>
              </a:ext>
            </a:extLst>
          </p:cNvPr>
          <p:cNvSpPr txBox="1">
            <a:spLocks/>
          </p:cNvSpPr>
          <p:nvPr/>
        </p:nvSpPr>
        <p:spPr>
          <a:xfrm>
            <a:off x="147614" y="1105330"/>
            <a:ext cx="6680570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>
                <a:ln w="0"/>
                <a:solidFill>
                  <a:srgbClr val="CB0076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ЛИНЕЙКА СРЕДСТВ ДЛЯ УХОДА ЗА ЖИРНОЙ, СКЛОННОЙ К АКНЕ КОЖЕЙ ЛИЦА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F12DE2-901B-48BB-8E8A-904CAF38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043" y="2674205"/>
            <a:ext cx="1309365" cy="2283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5D0256-5375-48B9-84F1-7B6ECA6A1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770" y="1718733"/>
            <a:ext cx="1430115" cy="33063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D19852-666A-419C-B5A4-2D47A692F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0325" y="1155756"/>
            <a:ext cx="1415784" cy="38344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69C53C-CDB8-415D-98FC-2E33CEA1BD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829"/>
          <a:stretch/>
        </p:blipFill>
        <p:spPr>
          <a:xfrm>
            <a:off x="1475893" y="2955835"/>
            <a:ext cx="2387261" cy="22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2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042115-9CA0-468C-9834-D5891242F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11729" y="11725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394B13-99A3-493D-8F09-D827565AE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11729" y="11725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EA2626-1FF0-4525-8868-630C629C9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7" y="1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ЖИРНОЙ, СКЛОННОЙ К АКНЕ КОЖЕЙ ЛИЦА</a:t>
            </a:r>
          </a:p>
          <a:p>
            <a:pPr algn="l"/>
            <a:endParaRPr lang="ru-RU" sz="17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1662" y="1052030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3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00" dirty="0"/>
              <a:t>Крем матирует жирную и проблемную кожу без чувства </a:t>
            </a:r>
            <a:r>
              <a:rPr lang="ru-RU" sz="1300" dirty="0" err="1"/>
              <a:t>стянутости</a:t>
            </a:r>
            <a:r>
              <a:rPr lang="ru-RU" sz="1300" dirty="0"/>
              <a:t>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00" dirty="0"/>
              <a:t>Оказывает антибактериальное действие, предохраняя от образования </a:t>
            </a:r>
            <a:r>
              <a:rPr lang="ru-RU" sz="1300" dirty="0" err="1"/>
              <a:t>акне</a:t>
            </a:r>
            <a:r>
              <a:rPr lang="ru-RU" sz="1300" dirty="0"/>
              <a:t> благодаря действию семян грейпфрута, розмарина, </a:t>
            </a:r>
            <a:r>
              <a:rPr lang="ru-RU" sz="1300" dirty="0" err="1"/>
              <a:t>туевика</a:t>
            </a:r>
            <a:r>
              <a:rPr lang="ru-RU" sz="1300" dirty="0"/>
              <a:t> японского.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300" dirty="0"/>
              <a:t>Коллаген и </a:t>
            </a:r>
            <a:r>
              <a:rPr lang="ru-RU" sz="1300" dirty="0" err="1"/>
              <a:t>сквалан</a:t>
            </a:r>
            <a:r>
              <a:rPr lang="ru-RU" sz="1300" dirty="0"/>
              <a:t> в составе крема восстанавливают эпидермальный барьер, предохраняя от </a:t>
            </a:r>
            <a:r>
              <a:rPr lang="ru-RU" sz="1300" dirty="0" err="1"/>
              <a:t>пересушивания</a:t>
            </a:r>
            <a:r>
              <a:rPr lang="ru-RU" sz="1300" dirty="0"/>
              <a:t>.</a:t>
            </a:r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300" b="1" dirty="0"/>
              <a:t>Состав: </a:t>
            </a:r>
            <a:r>
              <a:rPr lang="en-US" sz="1300" dirty="0"/>
              <a:t>Aqua, Acrylamide/Sodium Acryloyldimethyltaurate</a:t>
            </a:r>
            <a:r>
              <a:rPr lang="ru-RU" sz="1300" dirty="0"/>
              <a:t>,</a:t>
            </a:r>
            <a:r>
              <a:rPr lang="en-US" sz="1300" dirty="0"/>
              <a:t> Copolymer, </a:t>
            </a:r>
            <a:r>
              <a:rPr lang="en-US" sz="1300" dirty="0" err="1"/>
              <a:t>Isohexadecane</a:t>
            </a:r>
            <a:r>
              <a:rPr lang="ru-RU" sz="1300" dirty="0"/>
              <a:t>, </a:t>
            </a:r>
            <a:r>
              <a:rPr lang="en-US" sz="1300" dirty="0"/>
              <a:t>Polysorbate 80</a:t>
            </a:r>
            <a:r>
              <a:rPr lang="ru-RU" sz="1300" dirty="0"/>
              <a:t>, </a:t>
            </a:r>
            <a:r>
              <a:rPr lang="en-US" sz="1300" dirty="0"/>
              <a:t>Soluble Collagen, Hydroxyethyl Urea,</a:t>
            </a:r>
            <a:r>
              <a:rPr lang="ru-RU" sz="1300" dirty="0"/>
              <a:t> </a:t>
            </a:r>
            <a:r>
              <a:rPr lang="en-US" sz="1300" dirty="0"/>
              <a:t>Butylene Glycol, Magnolia Kobus Bark Extract</a:t>
            </a:r>
            <a:r>
              <a:rPr lang="ru-RU" sz="1300" dirty="0"/>
              <a:t>, </a:t>
            </a:r>
            <a:r>
              <a:rPr lang="en-US" sz="1300" dirty="0"/>
              <a:t>Camellia </a:t>
            </a:r>
            <a:r>
              <a:rPr lang="en-US" sz="1300" dirty="0" err="1"/>
              <a:t>Sinensis</a:t>
            </a:r>
            <a:r>
              <a:rPr lang="ru-RU" sz="1300" dirty="0"/>
              <a:t> </a:t>
            </a:r>
            <a:r>
              <a:rPr lang="en-US" sz="1300" dirty="0"/>
              <a:t>Leaf Extract</a:t>
            </a:r>
            <a:r>
              <a:rPr lang="ru-RU" sz="1300" dirty="0"/>
              <a:t>, </a:t>
            </a:r>
            <a:r>
              <a:rPr lang="en-US" sz="1300" dirty="0"/>
              <a:t>Citrus Grandis (Grapefruit) Fruit Extract</a:t>
            </a:r>
            <a:r>
              <a:rPr lang="ru-RU" sz="1300" dirty="0"/>
              <a:t>, </a:t>
            </a:r>
            <a:r>
              <a:rPr lang="en-US" sz="1300" dirty="0" err="1"/>
              <a:t>Thujopsis</a:t>
            </a:r>
            <a:r>
              <a:rPr lang="en-US" sz="1300" dirty="0"/>
              <a:t> </a:t>
            </a:r>
            <a:r>
              <a:rPr lang="en-US" sz="1300" dirty="0" err="1"/>
              <a:t>Dolabrata</a:t>
            </a:r>
            <a:r>
              <a:rPr lang="en-US" sz="1300" dirty="0"/>
              <a:t> Branch Extract</a:t>
            </a:r>
            <a:r>
              <a:rPr lang="ru-RU" sz="1300" dirty="0"/>
              <a:t>, </a:t>
            </a:r>
            <a:r>
              <a:rPr lang="en-US" sz="1300" dirty="0"/>
              <a:t>Helianthus</a:t>
            </a:r>
            <a:r>
              <a:rPr lang="ru-RU" sz="1300" dirty="0"/>
              <a:t> </a:t>
            </a:r>
            <a:r>
              <a:rPr lang="en-US" sz="1300" dirty="0" err="1"/>
              <a:t>Annuus</a:t>
            </a:r>
            <a:r>
              <a:rPr lang="en-US" sz="1300" dirty="0"/>
              <a:t> (Sunflower) Seed Oil</a:t>
            </a:r>
            <a:r>
              <a:rPr lang="ru-RU" sz="1300" dirty="0"/>
              <a:t>, </a:t>
            </a:r>
            <a:r>
              <a:rPr lang="en-US" sz="1300" dirty="0"/>
              <a:t>PPG-15 Stearyl Ether</a:t>
            </a:r>
            <a:r>
              <a:rPr lang="ru-RU" sz="1300" dirty="0"/>
              <a:t>, </a:t>
            </a:r>
            <a:r>
              <a:rPr lang="en-US" sz="1300" dirty="0" err="1"/>
              <a:t>Squalane</a:t>
            </a:r>
            <a:r>
              <a:rPr lang="en-US" sz="1300" dirty="0"/>
              <a:t>, </a:t>
            </a:r>
            <a:r>
              <a:rPr lang="en-US" sz="1300" dirty="0" err="1"/>
              <a:t>Bytirospermum</a:t>
            </a:r>
            <a:r>
              <a:rPr lang="en-US" sz="1300" dirty="0"/>
              <a:t> </a:t>
            </a:r>
            <a:r>
              <a:rPr lang="en-US" sz="1300" dirty="0" err="1"/>
              <a:t>Parkii</a:t>
            </a:r>
            <a:r>
              <a:rPr lang="en-US" sz="1300" dirty="0"/>
              <a:t> Butter</a:t>
            </a:r>
            <a:r>
              <a:rPr lang="ru-RU" sz="1300" dirty="0"/>
              <a:t>, </a:t>
            </a:r>
            <a:r>
              <a:rPr lang="en-US" sz="1300" dirty="0" err="1"/>
              <a:t>Argania</a:t>
            </a:r>
            <a:r>
              <a:rPr lang="ru-RU" sz="1300" dirty="0"/>
              <a:t> </a:t>
            </a:r>
            <a:r>
              <a:rPr lang="en-US" sz="1300" dirty="0"/>
              <a:t>Spinosa Oil,</a:t>
            </a:r>
            <a:r>
              <a:rPr lang="ru-RU" sz="1300" dirty="0"/>
              <a:t> </a:t>
            </a:r>
            <a:r>
              <a:rPr lang="en-US" sz="1300" dirty="0" err="1"/>
              <a:t>Centella</a:t>
            </a:r>
            <a:r>
              <a:rPr lang="en-US" sz="1300" dirty="0"/>
              <a:t> </a:t>
            </a:r>
            <a:r>
              <a:rPr lang="en-US" sz="1300" dirty="0" err="1"/>
              <a:t>Asiatica</a:t>
            </a:r>
            <a:r>
              <a:rPr lang="en-US" sz="1300" dirty="0"/>
              <a:t> Extract</a:t>
            </a:r>
            <a:r>
              <a:rPr lang="ru-RU" sz="1300" dirty="0"/>
              <a:t>, </a:t>
            </a:r>
            <a:r>
              <a:rPr lang="en-US" sz="1300" dirty="0"/>
              <a:t>Polygonum </a:t>
            </a:r>
            <a:r>
              <a:rPr lang="en-US" sz="1300" dirty="0" err="1"/>
              <a:t>Cuspidatum</a:t>
            </a:r>
            <a:r>
              <a:rPr lang="en-US" sz="1300" dirty="0"/>
              <a:t> Root Extract</a:t>
            </a:r>
            <a:r>
              <a:rPr lang="ru-RU" sz="1300" dirty="0"/>
              <a:t>, </a:t>
            </a:r>
            <a:r>
              <a:rPr lang="en-US" sz="1300" dirty="0" err="1"/>
              <a:t>Scutellaria</a:t>
            </a:r>
            <a:r>
              <a:rPr lang="en-US" sz="1300" dirty="0"/>
              <a:t> </a:t>
            </a:r>
            <a:r>
              <a:rPr lang="en-US" sz="1300" dirty="0" err="1"/>
              <a:t>Baicalensis</a:t>
            </a:r>
            <a:r>
              <a:rPr lang="ru-RU" sz="1300" dirty="0"/>
              <a:t> </a:t>
            </a:r>
            <a:r>
              <a:rPr lang="en-US" sz="1300" dirty="0"/>
              <a:t>Root Extract</a:t>
            </a:r>
            <a:r>
              <a:rPr lang="ru-RU" sz="1300" dirty="0"/>
              <a:t>, </a:t>
            </a:r>
            <a:r>
              <a:rPr lang="en-US" sz="1300" dirty="0"/>
              <a:t>Glycyrrhiza Glabra (Licorice) Root Extract</a:t>
            </a:r>
            <a:r>
              <a:rPr lang="ru-RU" sz="1300" dirty="0"/>
              <a:t>,</a:t>
            </a:r>
            <a:r>
              <a:rPr lang="en-US" sz="1300" dirty="0"/>
              <a:t> Chamomilla </a:t>
            </a:r>
            <a:r>
              <a:rPr lang="en-US" sz="1300" dirty="0" err="1"/>
              <a:t>Recutita</a:t>
            </a:r>
            <a:r>
              <a:rPr lang="en-US" sz="1300" dirty="0"/>
              <a:t> (</a:t>
            </a:r>
            <a:r>
              <a:rPr lang="en-US" sz="1300" dirty="0" err="1"/>
              <a:t>Matricaria</a:t>
            </a:r>
            <a:r>
              <a:rPr lang="en-US" sz="1300" dirty="0"/>
              <a:t>) Flower</a:t>
            </a:r>
            <a:r>
              <a:rPr lang="ru-RU" sz="1300" dirty="0"/>
              <a:t> </a:t>
            </a:r>
            <a:r>
              <a:rPr lang="en-US" sz="1300" dirty="0"/>
              <a:t>Extract</a:t>
            </a:r>
            <a:r>
              <a:rPr lang="ru-RU" sz="1300" dirty="0"/>
              <a:t>, </a:t>
            </a:r>
            <a:r>
              <a:rPr lang="en-US" sz="1300" dirty="0"/>
              <a:t>Rosmarinus Officinalis (Rosemary) Leaf Extract, Caprylic/Capric Triglyceride,</a:t>
            </a:r>
            <a:r>
              <a:rPr lang="ru-RU" sz="1300" dirty="0"/>
              <a:t> </a:t>
            </a:r>
            <a:r>
              <a:rPr lang="en-US" sz="1300" dirty="0"/>
              <a:t>Avocado Butter,</a:t>
            </a:r>
            <a:r>
              <a:rPr lang="ru-RU" sz="1300" dirty="0"/>
              <a:t> </a:t>
            </a:r>
            <a:r>
              <a:rPr lang="en-US" sz="1300" dirty="0"/>
              <a:t>Retinyl Palmitate, Parfum, Phenoxyethanol, </a:t>
            </a:r>
            <a:r>
              <a:rPr lang="en-US" sz="1300" dirty="0" err="1"/>
              <a:t>Ethylhexylglycerin</a:t>
            </a:r>
            <a:r>
              <a:rPr lang="en-US" sz="1300" dirty="0"/>
              <a:t>,</a:t>
            </a:r>
            <a:r>
              <a:rPr lang="ru-RU" sz="1300" dirty="0"/>
              <a:t> </a:t>
            </a:r>
            <a:r>
              <a:rPr lang="en-US" sz="1300" dirty="0"/>
              <a:t>Disodium EDTA. </a:t>
            </a:r>
            <a:endParaRPr lang="ru-RU" sz="1300" dirty="0"/>
          </a:p>
          <a:p>
            <a:pPr marL="0" indent="0">
              <a:buNone/>
            </a:pPr>
            <a:r>
              <a:rPr lang="ru-RU" sz="1300" b="1" dirty="0"/>
              <a:t>Объем: </a:t>
            </a:r>
            <a:r>
              <a:rPr lang="ru-RU" sz="13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9743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Себорегулирующий</a:t>
            </a:r>
            <a:r>
              <a:rPr lang="ru-RU" sz="2600" b="1" dirty="0">
                <a:solidFill>
                  <a:srgbClr val="CB0076"/>
                </a:solidFill>
                <a:latin typeface="+mj-lt"/>
              </a:rPr>
              <a:t> дневной крем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C3DE32-0F80-49EB-91B4-69B477CE2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780" y="1409570"/>
            <a:ext cx="2072882" cy="36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2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042115-9CA0-468C-9834-D5891242F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11729" y="11725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394B13-99A3-493D-8F09-D827565AE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11729" y="11725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EA2626-1FF0-4525-8868-630C629C9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7" y="1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ЖИРНОЙ, СКЛОННОЙ К АКНЕ КОЖЕЙ ЛИЦА</a:t>
            </a:r>
          </a:p>
          <a:p>
            <a:pPr algn="l"/>
            <a:endParaRPr lang="ru-RU" sz="17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1662" y="1309936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Маска для нормализации выработки кожного сала.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Снимает раздражение, сужает поры, матирует.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Экологически чистая зеленая глина оказывает детокс-эффект и обеспечивает необходимыми минералами.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Цинк подсушивает, матирует. Оказывает вяжущее и антибактериальное действие. Салициловая кислота устраняет воспаления и дезинфицирует. В маске применяется уникальная безопасная основа, впитывающая излишки </a:t>
            </a:r>
            <a:r>
              <a:rPr lang="ru-RU" sz="1400" dirty="0" err="1"/>
              <a:t>себума</a:t>
            </a:r>
            <a:r>
              <a:rPr lang="ru-RU" sz="1400" dirty="0"/>
              <a:t>.</a:t>
            </a:r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</a:t>
            </a:r>
            <a:r>
              <a:rPr lang="en-US" sz="1400" dirty="0" err="1"/>
              <a:t>Illite</a:t>
            </a:r>
            <a:r>
              <a:rPr lang="ru-RU" sz="1400" dirty="0"/>
              <a:t>,</a:t>
            </a:r>
            <a:r>
              <a:rPr lang="en-US" sz="1400" dirty="0"/>
              <a:t> Zinc Oxide, Glycerin, Acrylamide/Sodium Acryloyldimethyltaurate Copolymer, </a:t>
            </a:r>
            <a:r>
              <a:rPr lang="en-US" sz="1400" dirty="0" err="1"/>
              <a:t>Isohexadecane</a:t>
            </a:r>
            <a:r>
              <a:rPr lang="en-US" sz="1400" dirty="0"/>
              <a:t>, Polysorbate 80, Glycerin, Citrus Limon Extract, Propanediol</a:t>
            </a:r>
            <a:r>
              <a:rPr lang="ru-RU" sz="1400" dirty="0"/>
              <a:t>,</a:t>
            </a:r>
            <a:r>
              <a:rPr lang="en-US" sz="1400" dirty="0"/>
              <a:t> Garcinia </a:t>
            </a:r>
            <a:r>
              <a:rPr lang="en-US" sz="1400" dirty="0" err="1"/>
              <a:t>Mangostana</a:t>
            </a:r>
            <a:r>
              <a:rPr lang="en-US" sz="1400" dirty="0"/>
              <a:t> Peel Extract – </a:t>
            </a:r>
            <a:r>
              <a:rPr lang="ru-RU" sz="1400" dirty="0" err="1"/>
              <a:t>мангустин</a:t>
            </a:r>
            <a:r>
              <a:rPr lang="ru-RU" sz="1400" dirty="0"/>
              <a:t> противовоспалительное, </a:t>
            </a:r>
            <a:r>
              <a:rPr lang="en-US" sz="1400" dirty="0"/>
              <a:t>Phenoxyethanol, </a:t>
            </a:r>
            <a:r>
              <a:rPr lang="en-US" sz="1400" dirty="0" err="1"/>
              <a:t>Ethylhexylglycerin</a:t>
            </a:r>
            <a:r>
              <a:rPr lang="en-US" sz="1400" dirty="0"/>
              <a:t>, Xanthan Gum, Parfum,</a:t>
            </a:r>
            <a:r>
              <a:rPr lang="ru-RU" sz="1400" dirty="0"/>
              <a:t> </a:t>
            </a:r>
            <a:r>
              <a:rPr lang="en-US" sz="1400" dirty="0" err="1"/>
              <a:t>Bisabolol</a:t>
            </a:r>
            <a:r>
              <a:rPr lang="en-US" sz="1400" dirty="0"/>
              <a:t>, Allantoin, Salicylic Acid.</a:t>
            </a:r>
            <a:endParaRPr lang="ru-RU" sz="1400" dirty="0"/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019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Маска </a:t>
            </a: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себорегулирующая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7C667D-B938-423A-BF66-3F6D01CB7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766" y="1502076"/>
            <a:ext cx="1953892" cy="34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5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042115-9CA0-468C-9834-D5891242F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11729" y="11725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394B13-99A3-493D-8F09-D827565AE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11729" y="11725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EA2626-1FF0-4525-8868-630C629C9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7" y="1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ЖИРНОЙ, СКЛОННОЙ К АКНЕ КОЖЕЙ ЛИЦА</a:t>
            </a:r>
          </a:p>
          <a:p>
            <a:pPr algn="l"/>
            <a:endParaRPr lang="ru-RU" sz="17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1662" y="1309936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Пудра на основе экстракта овса не вызывает кожной реакции, не забивает поры.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Оксид цинка и сера нормализуют кожную секрецию, матируют, оказывают бактерицидное действие, подсушивают.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Аллантоин и алоэ вера успокаивают.</a:t>
            </a:r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Zinc Oxide, </a:t>
            </a:r>
            <a:r>
              <a:rPr lang="en-US" sz="1400" dirty="0" err="1"/>
              <a:t>Avena</a:t>
            </a:r>
            <a:r>
              <a:rPr lang="en-US" sz="1400" dirty="0"/>
              <a:t> Sativa (Oat) Kernel Flour</a:t>
            </a:r>
            <a:r>
              <a:rPr lang="ru-RU" sz="1400" dirty="0"/>
              <a:t>, </a:t>
            </a:r>
            <a:r>
              <a:rPr lang="en-US" sz="1400" dirty="0"/>
              <a:t>Kaolin, Sulfur, </a:t>
            </a:r>
            <a:r>
              <a:rPr lang="en-US" sz="1400" dirty="0" err="1"/>
              <a:t>Aluminium</a:t>
            </a:r>
            <a:r>
              <a:rPr lang="en-US" sz="1400" dirty="0"/>
              <a:t> Potassium Sulphate, Salix Alba Bark Extract</a:t>
            </a:r>
            <a:r>
              <a:rPr lang="ru-RU" sz="1400" dirty="0"/>
              <a:t>, </a:t>
            </a:r>
            <a:r>
              <a:rPr lang="en-US" sz="1400" dirty="0"/>
              <a:t>Aloe Vera Extract, Glycyrrhiza Glabra Root Extract, Achillea </a:t>
            </a:r>
            <a:r>
              <a:rPr lang="en-US" sz="1400" dirty="0" err="1"/>
              <a:t>Millefolium</a:t>
            </a:r>
            <a:r>
              <a:rPr lang="en-US" sz="1400" dirty="0"/>
              <a:t> Extract</a:t>
            </a:r>
            <a:r>
              <a:rPr lang="ru-RU" sz="1400" dirty="0"/>
              <a:t>, </a:t>
            </a:r>
            <a:r>
              <a:rPr lang="en-US" sz="1400" dirty="0"/>
              <a:t>Dipotassium Glycyrrhizinate</a:t>
            </a:r>
            <a:r>
              <a:rPr lang="ru-RU" sz="1400" dirty="0"/>
              <a:t>, </a:t>
            </a:r>
            <a:r>
              <a:rPr lang="en-US" sz="1400" dirty="0"/>
              <a:t>Allantoin, Parfum, Potassium Sorbate</a:t>
            </a:r>
            <a:r>
              <a:rPr lang="ru-RU" sz="1400" dirty="0"/>
              <a:t>, </a:t>
            </a:r>
            <a:r>
              <a:rPr lang="en-US" sz="1400" dirty="0"/>
              <a:t>Sodium Benzoate.</a:t>
            </a:r>
            <a:endParaRPr lang="ru-RU" sz="1400" dirty="0"/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95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9743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Себорегулирующая</a:t>
            </a:r>
            <a:r>
              <a:rPr lang="ru-RU" sz="2600" b="1" dirty="0">
                <a:solidFill>
                  <a:srgbClr val="CB0076"/>
                </a:solidFill>
                <a:latin typeface="+mj-lt"/>
              </a:rPr>
              <a:t> пудра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C1FE02-B5FD-43A9-A41B-E582F2A60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396" y="1019819"/>
            <a:ext cx="1732420" cy="40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6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DBBECF-12F6-4A61-95CF-A14AED53EB0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2820" r="392" b="4766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6DE240-A5FE-4CCF-807D-0D13DD65D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7"/>
          <a:stretch/>
        </p:blipFill>
        <p:spPr>
          <a:xfrm>
            <a:off x="1303441" y="0"/>
            <a:ext cx="78176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14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7DDE85-33E1-4A8E-91CB-F88F74C45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8480" y="8462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1EC761-B754-4DB1-B81A-D41B72D8D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13" y="8462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C15F94-42C9-42DB-907E-A85450069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t="2235" r="726" b="16061"/>
          <a:stretch/>
        </p:blipFill>
        <p:spPr>
          <a:xfrm>
            <a:off x="-7" y="1"/>
            <a:ext cx="9144007" cy="51434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3841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УХОДА ЗА ЖИРНОЙ, СКЛОННОЙ К АКНЕ КОЖЕЙ ЛИЦА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9704" y="1091496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35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Тоник для лица с комплексом AHA кислот мягко отшелушивает и обновляет кожу.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При регулярном применении выравнивает рельеф и тон кожи, улучшает цвет лица, устраняет </a:t>
            </a:r>
            <a:r>
              <a:rPr lang="ru-RU" sz="1350" dirty="0" err="1"/>
              <a:t>постакне</a:t>
            </a:r>
            <a:r>
              <a:rPr lang="ru-RU" sz="1350" dirty="0"/>
              <a:t>, пигментацию и рубцы, борется с возрастными изменениями, сокращает глубину морщин, повышает упругость и эластичность.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Тоник увлажняет и придает коже сияние.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Очищает и сужает поры, осветляет черные точки.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Ускоряет процессы регенерации и обновления клеток.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Обладает противовоспалительным действием.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350" dirty="0"/>
              <a:t>Подходит для ежедневного использования.</a:t>
            </a:r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350" b="1" dirty="0"/>
              <a:t>Состав: </a:t>
            </a:r>
            <a:r>
              <a:rPr lang="en-US" sz="1350" dirty="0"/>
              <a:t>Aqua, Glycerin, Propylene Glycol, PEG-40</a:t>
            </a:r>
            <a:r>
              <a:rPr lang="ru-RU" sz="1350" dirty="0"/>
              <a:t>, </a:t>
            </a:r>
            <a:r>
              <a:rPr lang="en-US" sz="1350" dirty="0"/>
              <a:t>Hydrogenated Castor Oil</a:t>
            </a:r>
            <a:r>
              <a:rPr lang="ru-RU" sz="1350" dirty="0"/>
              <a:t>,</a:t>
            </a:r>
            <a:r>
              <a:rPr lang="en-US" sz="1350" dirty="0"/>
              <a:t> Glycolic Acid, Lactic Acid, Citric Acid, Malic Acid</a:t>
            </a:r>
            <a:r>
              <a:rPr lang="ru-RU" sz="1350" dirty="0"/>
              <a:t>, </a:t>
            </a:r>
            <a:r>
              <a:rPr lang="en-US" sz="1350" dirty="0"/>
              <a:t>Tartaric Acid</a:t>
            </a:r>
            <a:r>
              <a:rPr lang="ru-RU" sz="1350" dirty="0"/>
              <a:t>, </a:t>
            </a:r>
            <a:r>
              <a:rPr lang="en-US" sz="1350" dirty="0"/>
              <a:t>Sodium Glycolate</a:t>
            </a:r>
            <a:r>
              <a:rPr lang="ru-RU" sz="1350" dirty="0"/>
              <a:t>,</a:t>
            </a:r>
            <a:r>
              <a:rPr lang="en-US" sz="1350" dirty="0"/>
              <a:t> Sodium Lactate, Sodium Citrate, Sodium Malate, Sodium Tartrate,</a:t>
            </a:r>
            <a:r>
              <a:rPr lang="ru-RU" sz="1350" dirty="0"/>
              <a:t> </a:t>
            </a:r>
            <a:r>
              <a:rPr lang="en-US" sz="1350" dirty="0"/>
              <a:t>Rosa </a:t>
            </a:r>
            <a:r>
              <a:rPr lang="en-US" sz="1350" dirty="0" err="1"/>
              <a:t>Canina</a:t>
            </a:r>
            <a:r>
              <a:rPr lang="en-US" sz="1350" dirty="0"/>
              <a:t> Fruit Extract</a:t>
            </a:r>
            <a:r>
              <a:rPr lang="ru-RU" sz="1350" dirty="0"/>
              <a:t>, </a:t>
            </a:r>
            <a:r>
              <a:rPr lang="en-US" sz="1350" dirty="0"/>
              <a:t>Panthenol, Chamomilla </a:t>
            </a:r>
            <a:r>
              <a:rPr lang="en-US" sz="1350" dirty="0" err="1"/>
              <a:t>Recutita</a:t>
            </a:r>
            <a:r>
              <a:rPr lang="en-US" sz="1350" dirty="0"/>
              <a:t> Extract, Camellia </a:t>
            </a:r>
            <a:r>
              <a:rPr lang="en-US" sz="1350" dirty="0" err="1"/>
              <a:t>Sinensis</a:t>
            </a:r>
            <a:r>
              <a:rPr lang="en-US" sz="1350" dirty="0"/>
              <a:t> Extract</a:t>
            </a:r>
            <a:r>
              <a:rPr lang="ru-RU" sz="1350" dirty="0"/>
              <a:t>, </a:t>
            </a:r>
            <a:r>
              <a:rPr lang="en-US" sz="1350" dirty="0"/>
              <a:t>Parfum,</a:t>
            </a:r>
            <a:r>
              <a:rPr lang="ru-RU" sz="1350" dirty="0"/>
              <a:t> </a:t>
            </a:r>
            <a:r>
              <a:rPr lang="en-US" sz="1350" dirty="0"/>
              <a:t>Phenoxyethanol, </a:t>
            </a:r>
            <a:r>
              <a:rPr lang="en-US" sz="1350" dirty="0" err="1"/>
              <a:t>Ethylhexylglycerin</a:t>
            </a:r>
            <a:r>
              <a:rPr lang="en-US" sz="1350" dirty="0"/>
              <a:t>.</a:t>
            </a:r>
            <a:endParaRPr lang="ru-RU" sz="1350" dirty="0"/>
          </a:p>
          <a:p>
            <a:pPr marL="0" indent="0">
              <a:buNone/>
            </a:pPr>
            <a:r>
              <a:rPr lang="ru-RU" sz="1350" b="1" dirty="0"/>
              <a:t>Объем: </a:t>
            </a:r>
            <a:r>
              <a:rPr lang="ru-RU" sz="1350" dirty="0"/>
              <a:t>300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0051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Тоник для лица с AHA-кислотами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25F901-A4E5-4A4B-90F3-D0C93E4D8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112" y="1075317"/>
            <a:ext cx="1415784" cy="38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74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00C6FF-10EF-4BF1-9846-A2DD33728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3" y="-5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8296BC-F70A-43C1-8589-C4D4981C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3" y="-7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4030FA-ACD8-4F53-8C10-BCB16C31D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3267" y="-6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B425A7-872D-4D82-A0D6-DC1A2AD68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471" y="3035447"/>
            <a:ext cx="3319864" cy="2074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7B588F-EC2A-4E52-ABD9-8F65CDF50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480" y="723347"/>
            <a:ext cx="1868984" cy="4137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04CCE0-0261-4E84-BA00-F41079D8B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0938" y="890448"/>
            <a:ext cx="1495324" cy="38034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4AB95-1125-4EDA-A842-0B6D23F26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5597" y="1340041"/>
            <a:ext cx="1123735" cy="38979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1E2B25-7517-4CE7-84B9-742A71C15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9055" y="2014116"/>
            <a:ext cx="1113360" cy="29045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E408C6-1C89-416B-8DAD-B7BA93D5F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1425" y="3294923"/>
            <a:ext cx="1972946" cy="1848577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B41D2FF-9564-4D9D-8BFB-3CBBF0452371}"/>
              </a:ext>
            </a:extLst>
          </p:cNvPr>
          <p:cNvSpPr txBox="1">
            <a:spLocks/>
          </p:cNvSpPr>
          <p:nvPr/>
        </p:nvSpPr>
        <p:spPr>
          <a:xfrm>
            <a:off x="145021" y="1086783"/>
            <a:ext cx="5233659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>
                <a:ln w="0"/>
                <a:solidFill>
                  <a:srgbClr val="CB0076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ЛИНЕЙКА СРЕДСТВ ДЛЯ ОЧИЩЕНИЯ И ТОНИЗАЦИИ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651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C16C06-562B-4495-88B1-EDCD1C91D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29" y="0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E15239-3D86-43A8-A2E9-2737E42C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5" y="-1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BEBD2C-41B0-487F-A2F8-9FAF43C7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3" y="-5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92209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ОЧИЩЕНИЕ И ТОНИЗАЦИЯ</a:t>
            </a:r>
          </a:p>
          <a:p>
            <a:pPr algn="l"/>
            <a:endParaRPr lang="ru-RU" sz="17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69054" y="1309936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Для профессионального распаривания кожи перед механической или </a:t>
            </a:r>
            <a:r>
              <a:rPr lang="ru-RU" sz="1400" dirty="0" err="1"/>
              <a:t>узи</a:t>
            </a:r>
            <a:r>
              <a:rPr lang="ru-RU" sz="1400" dirty="0"/>
              <a:t>-чисткой.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Высокий процент мочевины и глицерина разрыхляет кожу, раскрывает поры и позволяет осуществить чистку пор любым методом.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Лимонная кислота выравнивает </a:t>
            </a:r>
            <a:r>
              <a:rPr lang="ru-RU" sz="1400" dirty="0" err="1"/>
              <a:t>pH</a:t>
            </a:r>
            <a:r>
              <a:rPr lang="ru-RU" sz="1400" dirty="0"/>
              <a:t> и </a:t>
            </a:r>
            <a:r>
              <a:rPr lang="ru-RU" sz="1400" dirty="0" err="1"/>
              <a:t>эксфолиирует</a:t>
            </a:r>
            <a:r>
              <a:rPr lang="ru-RU" sz="1400" dirty="0"/>
              <a:t> омертвевшие клетки эпидермиса.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 err="1"/>
              <a:t>Экcтракт</a:t>
            </a:r>
            <a:r>
              <a:rPr lang="ru-RU" sz="1400" dirty="0"/>
              <a:t> алоэ успокаивает и устраняет раздражение от процедуры.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Urea, Glycerin, Sodium Citrate</a:t>
            </a:r>
            <a:r>
              <a:rPr lang="ru-RU" sz="1400" dirty="0"/>
              <a:t>, </a:t>
            </a:r>
            <a:r>
              <a:rPr lang="en-US" sz="1400" dirty="0"/>
              <a:t>Rosa </a:t>
            </a:r>
            <a:r>
              <a:rPr lang="en-US" sz="1400" dirty="0" err="1"/>
              <a:t>Damascena</a:t>
            </a:r>
            <a:r>
              <a:rPr lang="en-US" sz="1400" dirty="0"/>
              <a:t> Flower Water, Citric Acid, Cellulose Gum, Aloe </a:t>
            </a:r>
            <a:r>
              <a:rPr lang="en-US" sz="1400" dirty="0" err="1"/>
              <a:t>Barbadensis</a:t>
            </a:r>
            <a:r>
              <a:rPr lang="en-US" sz="1400" dirty="0"/>
              <a:t> Leaf Juice, Phenoxyethanol,</a:t>
            </a:r>
            <a:r>
              <a:rPr lang="ru-RU" sz="1400" dirty="0"/>
              <a:t> </a:t>
            </a:r>
            <a:r>
              <a:rPr lang="en-US" sz="1400" dirty="0" err="1"/>
              <a:t>Ethylhexylglycerin</a:t>
            </a:r>
            <a:r>
              <a:rPr lang="en-US" sz="1400" dirty="0"/>
              <a:t>, Sodium Chloride.</a:t>
            </a:r>
            <a:endParaRPr lang="ru-RU" sz="1400" dirty="0"/>
          </a:p>
          <a:p>
            <a:pPr marL="0" indent="0">
              <a:spcBef>
                <a:spcPts val="600"/>
              </a:spcBef>
              <a:buNone/>
            </a:pPr>
            <a:r>
              <a:rPr lang="ru-RU" sz="1400" b="1" dirty="0"/>
              <a:t>Объем: </a:t>
            </a:r>
            <a:r>
              <a:rPr lang="ru-RU" sz="1400" dirty="0"/>
              <a:t>300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295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Гель для холодного гидрирования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EB7EFC-EDD4-42DC-9BFF-02334AA91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5805" y="950575"/>
            <a:ext cx="1123735" cy="38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26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20AB35-B5FE-4763-B95D-C5CC7BF29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1" y="-8466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7A2B7E-4CBD-446A-B220-04BE35EF2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3264" y="-8465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CF8A87-A031-4F94-8A68-4A9CF81EF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29" y="0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98933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ОЧИЩЕНИЕ И ТОНИЗАЦИЯ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67112" y="111064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Универсальный гель для очищения кожи любого типа.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Содержит фруктовые кислоты (киви, апельсиновую, грейпфрутовую, яблочную) для активного удаления загрязнений. Выравнивает </a:t>
            </a:r>
            <a:r>
              <a:rPr lang="ru-RU" sz="1400" dirty="0" err="1"/>
              <a:t>рH</a:t>
            </a:r>
            <a:r>
              <a:rPr lang="ru-RU" sz="1400" dirty="0"/>
              <a:t> кожи. Инулин устраняет патогенные микроорганизмы на коже, помогая распространению полезной микрофлоры.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За счет сульфатного </a:t>
            </a:r>
            <a:r>
              <a:rPr lang="ru-RU" sz="1400" dirty="0" err="1"/>
              <a:t>ПАВа</a:t>
            </a:r>
            <a:r>
              <a:rPr lang="ru-RU" sz="1400" dirty="0"/>
              <a:t> и композиции цитрусовых фруктов глубоко очищает кожу. За счет миндального экстракта кожа мягко восстанавливается.</a:t>
            </a:r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Agua, Sodium </a:t>
            </a:r>
            <a:r>
              <a:rPr lang="en-US" sz="1400" dirty="0" err="1"/>
              <a:t>Laureth</a:t>
            </a:r>
            <a:r>
              <a:rPr lang="en-US" sz="1400" dirty="0"/>
              <a:t> Sulfate, Sodium Chloride, Glycerin, Decyl Glucoside</a:t>
            </a:r>
            <a:r>
              <a:rPr lang="ru-RU" sz="1400" dirty="0"/>
              <a:t>, </a:t>
            </a:r>
            <a:r>
              <a:rPr lang="en-US" sz="1400" dirty="0" err="1"/>
              <a:t>Cocamidopropyl</a:t>
            </a:r>
            <a:r>
              <a:rPr lang="en-US" sz="1400" dirty="0"/>
              <a:t> Betaine, Inulin, Butylene Glycol, Malic Acid, Actinidia </a:t>
            </a:r>
            <a:r>
              <a:rPr lang="en-US" sz="1400" dirty="0" err="1"/>
              <a:t>Chinensis</a:t>
            </a:r>
            <a:r>
              <a:rPr lang="en-US" sz="1400" dirty="0"/>
              <a:t> (</a:t>
            </a:r>
            <a:r>
              <a:rPr lang="ru-RU" sz="1400" dirty="0"/>
              <a:t>киви) </a:t>
            </a:r>
            <a:r>
              <a:rPr lang="en-US" sz="1400" dirty="0"/>
              <a:t>Fruit Juice, Citrus </a:t>
            </a:r>
            <a:r>
              <a:rPr lang="en-US" sz="1400" dirty="0" err="1"/>
              <a:t>Aurantium</a:t>
            </a:r>
            <a:r>
              <a:rPr lang="en-US" sz="1400" dirty="0"/>
              <a:t> </a:t>
            </a:r>
            <a:r>
              <a:rPr lang="en-US" sz="1400" dirty="0" err="1"/>
              <a:t>Dulcis</a:t>
            </a:r>
            <a:r>
              <a:rPr lang="en-US" sz="1400" dirty="0"/>
              <a:t> (Orange) Juice, Citrus </a:t>
            </a:r>
            <a:r>
              <a:rPr lang="en-US" sz="1400" dirty="0" err="1"/>
              <a:t>Paradisi</a:t>
            </a:r>
            <a:r>
              <a:rPr lang="en-US" sz="1400" dirty="0"/>
              <a:t> (Grapefruit) Juice, Pyrus </a:t>
            </a:r>
            <a:r>
              <a:rPr lang="en-US" sz="1400" dirty="0" err="1"/>
              <a:t>Matus</a:t>
            </a:r>
            <a:r>
              <a:rPr lang="en-US" sz="1400" dirty="0"/>
              <a:t> (Apple) Juice, Trideceth-9</a:t>
            </a:r>
            <a:r>
              <a:rPr lang="ru-RU" sz="1400" dirty="0"/>
              <a:t>,</a:t>
            </a:r>
            <a:r>
              <a:rPr lang="en-US" sz="1400" dirty="0"/>
              <a:t> Prunus Amygdalus </a:t>
            </a:r>
            <a:r>
              <a:rPr lang="en-US" sz="1400" dirty="0" err="1"/>
              <a:t>Dulcis</a:t>
            </a:r>
            <a:r>
              <a:rPr lang="en-US" sz="1400" dirty="0"/>
              <a:t> ( Sweet Almond) Seed Extract</a:t>
            </a:r>
            <a:r>
              <a:rPr lang="ru-RU" sz="1400" dirty="0"/>
              <a:t>,  </a:t>
            </a:r>
            <a:r>
              <a:rPr lang="en-US" sz="1400" dirty="0"/>
              <a:t>Parfum,</a:t>
            </a:r>
            <a:r>
              <a:rPr lang="ru-RU" sz="1400" dirty="0"/>
              <a:t> </a:t>
            </a:r>
            <a:r>
              <a:rPr lang="en-US" sz="1400" dirty="0"/>
              <a:t>Phenoxyethanol, </a:t>
            </a:r>
            <a:r>
              <a:rPr lang="en-US" sz="1400" dirty="0" err="1"/>
              <a:t>Ethylhexylglycerin</a:t>
            </a:r>
            <a:r>
              <a:rPr lang="en-US" sz="1400" dirty="0"/>
              <a:t>, Disodium EDTA.</a:t>
            </a:r>
            <a:endParaRPr lang="ru-RU" sz="1400" dirty="0"/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500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Гель очищающий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8E58D7-5B61-4408-B185-7BB7DE0AE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226" y="655614"/>
            <a:ext cx="1868984" cy="4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69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54E5AB-C943-497B-BB22-D52C6607A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5" y="-3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52B6E5-CDE9-4E5C-A1D4-E184BC5BD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4" y="-2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1E30AB-06E5-4E33-B90C-86AEE812C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29" y="0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92209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ОЧИЩЕНИЕ И ТОНИЗАЦИЯ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67112" y="128590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Для очищения лица, глаз и губ от макияжа, загрязнений, излишка кожного сала.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/>
              <a:t>Смягчает, восстанавливает липидный барьер, не пересушивает кожу.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Glycine Soya Oil</a:t>
            </a:r>
            <a:r>
              <a:rPr lang="ru-RU" sz="1600" dirty="0"/>
              <a:t>, </a:t>
            </a:r>
            <a:r>
              <a:rPr lang="en-US" sz="1600" dirty="0"/>
              <a:t>PEG-40 </a:t>
            </a:r>
            <a:r>
              <a:rPr lang="en-US" sz="1600" dirty="0" err="1"/>
              <a:t>Sorbitan</a:t>
            </a:r>
            <a:r>
              <a:rPr lang="en-US" sz="1600" dirty="0"/>
              <a:t> </a:t>
            </a:r>
            <a:r>
              <a:rPr lang="en-US" sz="1600" dirty="0" err="1"/>
              <a:t>Peroleate</a:t>
            </a:r>
            <a:r>
              <a:rPr lang="en-US" sz="1600" dirty="0"/>
              <a:t> - </a:t>
            </a:r>
            <a:r>
              <a:rPr lang="ru-RU" sz="1600" dirty="0"/>
              <a:t>ПАВ, </a:t>
            </a:r>
            <a:r>
              <a:rPr lang="en-US" sz="1600" dirty="0"/>
              <a:t>BHT</a:t>
            </a:r>
            <a:r>
              <a:rPr lang="ru-RU" sz="1600" dirty="0"/>
              <a:t>, </a:t>
            </a:r>
            <a:r>
              <a:rPr lang="en-US" sz="1600" dirty="0"/>
              <a:t>Linoleic / </a:t>
            </a:r>
            <a:r>
              <a:rPr lang="en-US" sz="1600" dirty="0" err="1"/>
              <a:t>Linolic</a:t>
            </a:r>
            <a:r>
              <a:rPr lang="en-US" sz="1600" dirty="0"/>
              <a:t> Acid, </a:t>
            </a:r>
            <a:r>
              <a:rPr lang="en-US" sz="1600" dirty="0" err="1"/>
              <a:t>Tocoferol</a:t>
            </a:r>
            <a:r>
              <a:rPr lang="en-US" sz="1600" dirty="0"/>
              <a:t>, </a:t>
            </a:r>
            <a:r>
              <a:rPr lang="en-US" sz="1600" dirty="0" err="1"/>
              <a:t>Retynyl</a:t>
            </a:r>
            <a:r>
              <a:rPr lang="en-US" sz="1600" dirty="0"/>
              <a:t> Palmitate,</a:t>
            </a:r>
            <a:r>
              <a:rPr lang="ru-RU" sz="1600" dirty="0"/>
              <a:t> </a:t>
            </a:r>
            <a:r>
              <a:rPr lang="en-US" sz="1600" dirty="0" err="1"/>
              <a:t>Simmondsia</a:t>
            </a:r>
            <a:r>
              <a:rPr lang="en-US" sz="1600" dirty="0"/>
              <a:t> </a:t>
            </a:r>
            <a:r>
              <a:rPr lang="en-US" sz="1600" dirty="0" err="1"/>
              <a:t>Chinensis</a:t>
            </a:r>
            <a:r>
              <a:rPr lang="en-US" sz="1600" dirty="0"/>
              <a:t> (Jojoba) Oil, </a:t>
            </a:r>
            <a:r>
              <a:rPr lang="en-US" sz="1600" dirty="0" err="1"/>
              <a:t>Amarantus</a:t>
            </a:r>
            <a:r>
              <a:rPr lang="en-US" sz="1600" dirty="0"/>
              <a:t> </a:t>
            </a:r>
            <a:r>
              <a:rPr lang="en-US" sz="1600" dirty="0" err="1"/>
              <a:t>Caudatus</a:t>
            </a:r>
            <a:r>
              <a:rPr lang="en-US" sz="1600" dirty="0"/>
              <a:t> Oil</a:t>
            </a:r>
            <a:r>
              <a:rPr lang="ru-RU" sz="1600" dirty="0"/>
              <a:t>, </a:t>
            </a:r>
            <a:r>
              <a:rPr lang="en-US" sz="1600" dirty="0"/>
              <a:t>Parfum.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300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Гидрофильное масло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15B00D-3A3C-4E44-ADAD-1314DE620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1456" y="651875"/>
            <a:ext cx="1598084" cy="40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9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C1ECF8-DFB3-49FC-B3F2-4AF29FAFB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5" y="0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4F4224-7512-450F-93D0-2AAB35A51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5" y="-1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E87705-4950-4D93-BEC0-05B05681A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29" y="0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98933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ОЧИЩЕНИЕ И ТОНИЗАЦИЯ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67112" y="128590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Содержит ПАВ нового поколения, мягко очищающий кожу, даже самую тонкую и чувствительную.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Аллантоин и </a:t>
            </a:r>
            <a:r>
              <a:rPr lang="ru-RU" sz="1600" dirty="0" err="1"/>
              <a:t>пантенол</a:t>
            </a:r>
            <a:r>
              <a:rPr lang="ru-RU" sz="1600" dirty="0"/>
              <a:t> дополнительно успокаивают и смягчают кожу.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Sodium </a:t>
            </a:r>
            <a:r>
              <a:rPr lang="en-US" sz="1600" dirty="0" err="1"/>
              <a:t>Lauroyl</a:t>
            </a:r>
            <a:r>
              <a:rPr lang="en-US" sz="1600" dirty="0"/>
              <a:t> </a:t>
            </a:r>
            <a:r>
              <a:rPr lang="en-US" sz="1600" dirty="0" err="1"/>
              <a:t>Sarcosinate</a:t>
            </a:r>
            <a:r>
              <a:rPr lang="ru-RU" sz="1600" dirty="0"/>
              <a:t>, </a:t>
            </a:r>
            <a:r>
              <a:rPr lang="en-US" sz="1600" dirty="0"/>
              <a:t>Sorbeth-30, Citric Acid, Allantoin, Panthenol, PEG-40 Hydrogenated Castor Oil, Parfum,</a:t>
            </a:r>
            <a:r>
              <a:rPr lang="ru-RU" sz="1600" dirty="0"/>
              <a:t> </a:t>
            </a:r>
            <a:r>
              <a:rPr lang="en-US" sz="1600" dirty="0"/>
              <a:t>Disodium EDTA, Phenoxyethanol, </a:t>
            </a:r>
            <a:r>
              <a:rPr lang="en-US" sz="1600" dirty="0" err="1"/>
              <a:t>Exhylhexylglycerin</a:t>
            </a:r>
            <a:r>
              <a:rPr lang="en-US" sz="1600" dirty="0"/>
              <a:t>.</a:t>
            </a:r>
            <a:endParaRPr lang="ru-RU" sz="1600" dirty="0"/>
          </a:p>
          <a:p>
            <a:pPr marL="0" indent="0" algn="just">
              <a:spcAft>
                <a:spcPts val="1200"/>
              </a:spcAft>
              <a:buNone/>
            </a:pPr>
            <a:r>
              <a:rPr lang="ru-RU" sz="1600" b="1" dirty="0"/>
              <a:t>Объем: </a:t>
            </a:r>
            <a:r>
              <a:rPr lang="ru-RU" sz="1600" dirty="0"/>
              <a:t>160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Пенка очищающая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AC9BE6-1EF9-4D50-87AD-6BEEE9758B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904" y="967895"/>
            <a:ext cx="1422446" cy="37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123647-6EF1-47F1-81EB-AFBE6ADAC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5" y="-6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403FBF-468A-4DC2-8614-338146D19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35" y="-1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17E47B-D93B-47C4-A78B-380F3075E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t="291" b="24838"/>
          <a:stretch/>
        </p:blipFill>
        <p:spPr>
          <a:xfrm>
            <a:off x="-11729" y="0"/>
            <a:ext cx="9155729" cy="514349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98933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ОЧИЩЕНИЕ И ТОНИЗАЦИЯ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167112" y="128590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Для профессионального очищения обезвоженной, чувствительной или тонкой возрастной кожи.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Натуральный фермент, выделенный из млечного сока дынного дерева Папайи, разрыхляет роговой слой, мягко отшелушивает и, тем самым, стимулирует обновление клеток кожи.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Каолин абсорбирует. Флавоноиды из экстракта семян Периллы (китайского базилика) проникают в глубокие слои кожи увлажняя, омолаживая и оздоравливая ее.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Легкий мятный запах пудры освежает и охлаждает кожу.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Kaolin, Perilla Seed Extract</a:t>
            </a:r>
            <a:r>
              <a:rPr lang="ru-RU" sz="1400" dirty="0"/>
              <a:t>, </a:t>
            </a:r>
            <a:r>
              <a:rPr lang="en-US" sz="1400" dirty="0"/>
              <a:t>Papain, Parfum, Methylparaben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Энзимная пудра с папаином и каолином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C839ED-23D0-4880-9C18-45A79A9E6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3291" y="1698288"/>
            <a:ext cx="2968421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52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7D6A60-ABBB-4939-8792-35B04314D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A20AF5-7143-420A-8D76-4CEF72BB3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8465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23E347-01ED-4954-93E2-B0D49009A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8465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75370E-D6E0-4EC7-A26B-38B146BBC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8465" y="-2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556D72-72A5-4F92-9662-AB1046B75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828CCF8-CE36-4724-89CA-497086EA7E77}"/>
              </a:ext>
            </a:extLst>
          </p:cNvPr>
          <p:cNvSpPr txBox="1">
            <a:spLocks/>
          </p:cNvSpPr>
          <p:nvPr/>
        </p:nvSpPr>
        <p:spPr>
          <a:xfrm>
            <a:off x="158469" y="1086783"/>
            <a:ext cx="5233659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>
                <a:ln w="0"/>
                <a:solidFill>
                  <a:srgbClr val="CB0076"/>
                </a:solidFill>
                <a:effectLst>
                  <a:reflection blurRad="6350" stA="53000" endA="300" endPos="35500" dir="5400000" sy="-90000" algn="bl" rotWithShape="0"/>
                </a:effectLst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059635-CF19-4A0B-AB18-5E75A00BE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743" y="3148430"/>
            <a:ext cx="1138207" cy="11382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ACF9E75-5330-499A-B7DE-6B05B16A4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046" y="3172284"/>
            <a:ext cx="1140273" cy="12101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982389-BCC4-44E1-B538-CCFFA8E0F2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45" r="3461"/>
          <a:stretch/>
        </p:blipFill>
        <p:spPr>
          <a:xfrm>
            <a:off x="5049131" y="2674805"/>
            <a:ext cx="1141441" cy="8918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D7AC91-422E-46D9-900A-5FE8B770DA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862" y="1826453"/>
            <a:ext cx="871363" cy="22527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6A266A-4158-4D63-A80A-415A5CCECA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7364" y="3147524"/>
            <a:ext cx="1014321" cy="10077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5D050D8-76E8-410A-AFA6-1726D1DD16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916" y="2419953"/>
            <a:ext cx="688869" cy="21181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8AB97A-646F-47F6-A042-6225602FC6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953" y="3148430"/>
            <a:ext cx="1082013" cy="10985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E47261-C63E-498B-AA2B-0CAEE5EE14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1107" y="4100297"/>
            <a:ext cx="1147879" cy="109859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F2564DB-45EA-4EEE-9424-20A23E5378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8651" y="4099391"/>
            <a:ext cx="1032171" cy="10321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1E6FEC-6587-424E-AC5A-C18FA57FA0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8290" y="4005943"/>
            <a:ext cx="1079720" cy="10985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00FDC2-5E74-42FD-9CFC-4C60988015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5408" y="3737339"/>
            <a:ext cx="1040199" cy="10985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5E3A45F-4715-429A-8B0B-5A7C9ECBB26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3838" y="4155318"/>
            <a:ext cx="1065988" cy="10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9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5141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116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Замедляет старение.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Тонизирует и укрепляет кожу.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Витаминизирует, оказывает мощный антиоксидантный эффект.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/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Cocos Oil, Hydrogenated Wheat Germ Oil</a:t>
            </a:r>
            <a:r>
              <a:rPr lang="ru-RU" sz="1600" dirty="0"/>
              <a:t>, </a:t>
            </a:r>
            <a:r>
              <a:rPr lang="en-US" sz="1600" dirty="0" err="1"/>
              <a:t>Glycerin,Cetearyl</a:t>
            </a:r>
            <a:r>
              <a:rPr lang="en-US" sz="1600" dirty="0"/>
              <a:t> Alcohol, Glyceryl Stearate</a:t>
            </a:r>
            <a:r>
              <a:rPr lang="ru-RU" sz="1600" dirty="0"/>
              <a:t>,</a:t>
            </a:r>
            <a:r>
              <a:rPr lang="en-US" sz="1600" dirty="0"/>
              <a:t> Panthenol, </a:t>
            </a:r>
            <a:r>
              <a:rPr lang="en-US" sz="1600" dirty="0" err="1"/>
              <a:t>Lycium</a:t>
            </a:r>
            <a:r>
              <a:rPr lang="en-US" sz="1600" dirty="0"/>
              <a:t> </a:t>
            </a:r>
            <a:r>
              <a:rPr lang="en-US" sz="1600" dirty="0" err="1"/>
              <a:t>Barbarum</a:t>
            </a:r>
            <a:r>
              <a:rPr lang="en-US" sz="1600" dirty="0"/>
              <a:t> (Matrimony Vine) Fruit Extract</a:t>
            </a:r>
            <a:r>
              <a:rPr lang="ru-RU" sz="1600" dirty="0"/>
              <a:t>, </a:t>
            </a:r>
            <a:r>
              <a:rPr lang="en-US" sz="1600" dirty="0"/>
              <a:t>Jasminum </a:t>
            </a:r>
            <a:r>
              <a:rPr lang="en-US" sz="1600" dirty="0" err="1"/>
              <a:t>Officinale</a:t>
            </a:r>
            <a:r>
              <a:rPr lang="en-US" sz="1600" dirty="0"/>
              <a:t> (Jasmine) Essential Oil</a:t>
            </a:r>
            <a:r>
              <a:rPr lang="ru-RU" sz="1600" dirty="0"/>
              <a:t>,</a:t>
            </a:r>
            <a:r>
              <a:rPr lang="en-US" sz="1600" dirty="0"/>
              <a:t> </a:t>
            </a:r>
            <a:r>
              <a:rPr lang="en-US" sz="1600" dirty="0" err="1"/>
              <a:t>Cetyl</a:t>
            </a:r>
            <a:r>
              <a:rPr lang="en-US" sz="1600" dirty="0"/>
              <a:t> Palmitate</a:t>
            </a:r>
            <a:r>
              <a:rPr lang="ru-RU" sz="1600" dirty="0"/>
              <a:t>,</a:t>
            </a:r>
            <a:r>
              <a:rPr lang="en-US" sz="1600" dirty="0"/>
              <a:t> PEG-40 Hydrogenated Castor Oil, Xanthan Gum, Menthol, Parfum, </a:t>
            </a:r>
            <a:r>
              <a:rPr lang="en-US" sz="1600" dirty="0" err="1"/>
              <a:t>Benzonic</a:t>
            </a:r>
            <a:r>
              <a:rPr lang="en-US" sz="1600" dirty="0"/>
              <a:t> Acid, Sorbic Acid, </a:t>
            </a:r>
            <a:r>
              <a:rPr lang="en-US" sz="1600" dirty="0" err="1"/>
              <a:t>Dehydroacetic</a:t>
            </a:r>
            <a:r>
              <a:rPr lang="en-US" sz="1600" dirty="0"/>
              <a:t> Acid</a:t>
            </a:r>
            <a:r>
              <a:rPr lang="ru-RU" sz="1600" dirty="0"/>
              <a:t>, </a:t>
            </a:r>
            <a:r>
              <a:rPr lang="en-US" sz="1600" dirty="0"/>
              <a:t>Benzyl Alcohol.</a:t>
            </a:r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6603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лица ночной лифтинг,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Jasmine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19CE66-EB98-46F3-A1D2-1D6F823F6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51" y="2312128"/>
            <a:ext cx="2296422" cy="23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7203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116898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Быстро впитывается.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Смягчает.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Восстанавливает </a:t>
            </a:r>
            <a:r>
              <a:rPr lang="ru-RU" sz="1600" dirty="0" err="1"/>
              <a:t>гидролипидную</a:t>
            </a:r>
            <a:r>
              <a:rPr lang="ru-RU" sz="1600" dirty="0"/>
              <a:t> мантию.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Увлажняет, питает, оздоравливает.</a:t>
            </a:r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</a:t>
            </a:r>
            <a:r>
              <a:rPr lang="en-US" sz="1600" dirty="0" err="1"/>
              <a:t>Paraffinum</a:t>
            </a:r>
            <a:r>
              <a:rPr lang="en-US" sz="1600" dirty="0"/>
              <a:t> </a:t>
            </a:r>
            <a:r>
              <a:rPr lang="en-US" sz="1600" dirty="0" err="1"/>
              <a:t>Liquidum</a:t>
            </a:r>
            <a:r>
              <a:rPr lang="en-US" sz="1600" dirty="0"/>
              <a:t>, </a:t>
            </a:r>
            <a:r>
              <a:rPr lang="en-US" sz="1600" dirty="0" err="1"/>
              <a:t>Cetearyl</a:t>
            </a:r>
            <a:r>
              <a:rPr lang="en-US" sz="1600" dirty="0"/>
              <a:t> Alcohol, Glycerin, Triethanolamine</a:t>
            </a:r>
            <a:r>
              <a:rPr lang="ru-RU" sz="1600" dirty="0"/>
              <a:t>,</a:t>
            </a:r>
            <a:r>
              <a:rPr lang="en-US" sz="1600" dirty="0"/>
              <a:t> Citric Acid, Isopropyl Palmitate</a:t>
            </a:r>
            <a:r>
              <a:rPr lang="ru-RU" sz="1600" dirty="0"/>
              <a:t>, </a:t>
            </a:r>
            <a:r>
              <a:rPr lang="en-US" sz="1600" dirty="0" err="1"/>
              <a:t>Ethylhexyl</a:t>
            </a:r>
            <a:r>
              <a:rPr lang="en-US" sz="1600" dirty="0"/>
              <a:t> Methoxycinnamate</a:t>
            </a:r>
            <a:r>
              <a:rPr lang="ru-RU" sz="1600" dirty="0"/>
              <a:t>, </a:t>
            </a:r>
            <a:r>
              <a:rPr lang="en-US" sz="1600" dirty="0"/>
              <a:t>Benzophenone-3</a:t>
            </a:r>
            <a:r>
              <a:rPr lang="ru-RU" sz="1600" dirty="0"/>
              <a:t>, </a:t>
            </a:r>
            <a:r>
              <a:rPr lang="en-US" sz="1600" dirty="0"/>
              <a:t>Glycolic Acid, Malic Acid, Actinidia </a:t>
            </a:r>
            <a:r>
              <a:rPr lang="en-US" sz="1600" dirty="0" err="1"/>
              <a:t>Chinensis</a:t>
            </a:r>
            <a:r>
              <a:rPr lang="en-US" sz="1600" dirty="0"/>
              <a:t> Seed Oil</a:t>
            </a:r>
            <a:r>
              <a:rPr lang="ru-RU" sz="1600" dirty="0"/>
              <a:t>, </a:t>
            </a:r>
            <a:r>
              <a:rPr lang="en-US" sz="1600" dirty="0"/>
              <a:t>Citrus </a:t>
            </a:r>
            <a:r>
              <a:rPr lang="en-US" sz="1600" dirty="0" err="1"/>
              <a:t>Aurantium</a:t>
            </a:r>
            <a:r>
              <a:rPr lang="en-US" sz="1600" dirty="0"/>
              <a:t> Amara (Petitgrain) Essential Oil</a:t>
            </a:r>
            <a:r>
              <a:rPr lang="ru-RU" sz="1600" dirty="0"/>
              <a:t>, </a:t>
            </a:r>
            <a:r>
              <a:rPr lang="en-US" sz="1600" dirty="0" err="1"/>
              <a:t>Lippia</a:t>
            </a:r>
            <a:r>
              <a:rPr lang="en-US" sz="1600" dirty="0"/>
              <a:t> </a:t>
            </a:r>
            <a:r>
              <a:rPr lang="en-US" sz="1600" dirty="0" err="1"/>
              <a:t>Citriodora</a:t>
            </a:r>
            <a:r>
              <a:rPr lang="en-US" sz="1600" dirty="0"/>
              <a:t> Leaf Oil</a:t>
            </a:r>
            <a:r>
              <a:rPr lang="ru-RU" sz="1600" dirty="0"/>
              <a:t>, </a:t>
            </a:r>
            <a:r>
              <a:rPr lang="en-US" sz="1600" dirty="0"/>
              <a:t>Cucumis Sativus Extract</a:t>
            </a:r>
            <a:r>
              <a:rPr lang="ru-RU" sz="1600" dirty="0"/>
              <a:t>, </a:t>
            </a:r>
            <a:r>
              <a:rPr lang="en-US" sz="1600" dirty="0"/>
              <a:t>Citrus </a:t>
            </a:r>
            <a:r>
              <a:rPr lang="en-US" sz="1600" dirty="0" err="1"/>
              <a:t>Paradisi</a:t>
            </a:r>
            <a:r>
              <a:rPr lang="en-US" sz="1600" dirty="0"/>
              <a:t> Essential Oil</a:t>
            </a:r>
            <a:r>
              <a:rPr lang="ru-RU" sz="1600" dirty="0"/>
              <a:t>, </a:t>
            </a:r>
            <a:r>
              <a:rPr lang="en-US" sz="1600" dirty="0" err="1"/>
              <a:t>Tocopheryl</a:t>
            </a:r>
            <a:r>
              <a:rPr lang="en-US" sz="1600" dirty="0"/>
              <a:t> Acetate, Niacinamide, Glyceryl Stearate</a:t>
            </a:r>
            <a:r>
              <a:rPr lang="ru-RU" sz="1600" dirty="0"/>
              <a:t>, </a:t>
            </a:r>
            <a:r>
              <a:rPr lang="en-US" sz="1600" dirty="0"/>
              <a:t>PEG-100 Stearate, Ceteareth-20, Ceteareth-12, </a:t>
            </a:r>
            <a:r>
              <a:rPr lang="en-US" sz="1600" dirty="0" err="1"/>
              <a:t>Cetyl</a:t>
            </a:r>
            <a:r>
              <a:rPr lang="en-US" sz="1600" dirty="0"/>
              <a:t> Palmitate, PEG-40 Hydrogenated Castor Oil, Parfum, Phenoxyethanol, Methylparaben.</a:t>
            </a:r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лица дневной защитный,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Citrus </a:t>
            </a: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Paradisi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5FF948-A6A7-47FF-847D-5E1123300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05" y="2312128"/>
            <a:ext cx="2488472" cy="24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FB1A4-9EA4-4D5F-850E-82B0726DB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3DE87-15EB-429E-B14F-18F3402F6A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7903533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ANTI-AGE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4071" y="130857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0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Подходит для ухода за возрастной, сухой, обезвоженной кожей.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Коллаген и эластин придают упругость коже.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 err="1"/>
              <a:t>Нативный</a:t>
            </a:r>
            <a:r>
              <a:rPr lang="ru-RU" sz="1400" dirty="0"/>
              <a:t> коллаген работает на удержание влаги в роговой слое эпидермиса.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 err="1"/>
              <a:t>Soluble</a:t>
            </a:r>
            <a:r>
              <a:rPr lang="ru-RU" sz="1400" dirty="0"/>
              <a:t> </a:t>
            </a:r>
            <a:r>
              <a:rPr lang="ru-RU" sz="1400" dirty="0" err="1"/>
              <a:t>collagen</a:t>
            </a:r>
            <a:r>
              <a:rPr lang="ru-RU" sz="1400" dirty="0"/>
              <a:t> (растворимый коллаген) возвращает упругость и эластичность.  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После процедуры долго сохраняется свежесть  и увлажненность кожи лица. </a:t>
            </a:r>
          </a:p>
          <a:p>
            <a:pPr marL="0" indent="0" algn="just"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Collagen, Acrylamide/Sodium Acryloyldimethyltaurate Copolymer</a:t>
            </a:r>
            <a:r>
              <a:rPr lang="ru-RU" sz="1400" dirty="0"/>
              <a:t>, </a:t>
            </a:r>
            <a:r>
              <a:rPr lang="en-US" sz="1400" dirty="0" err="1"/>
              <a:t>Isohexadecane</a:t>
            </a:r>
            <a:r>
              <a:rPr lang="ru-RU" sz="1400" dirty="0"/>
              <a:t>, </a:t>
            </a:r>
            <a:r>
              <a:rPr lang="en-US" sz="1400" dirty="0"/>
              <a:t>Polysorbate 80</a:t>
            </a:r>
            <a:r>
              <a:rPr lang="ru-RU" sz="1400" dirty="0"/>
              <a:t>, </a:t>
            </a:r>
            <a:r>
              <a:rPr lang="en-US" sz="1400" dirty="0"/>
              <a:t>Olea </a:t>
            </a:r>
            <a:r>
              <a:rPr lang="en-US" sz="1400" dirty="0" err="1"/>
              <a:t>Europaea</a:t>
            </a:r>
            <a:r>
              <a:rPr lang="en-US" sz="1400" dirty="0"/>
              <a:t> (Olive) Seed Oil, </a:t>
            </a:r>
            <a:r>
              <a:rPr lang="en-US" sz="1400" dirty="0" err="1"/>
              <a:t>Persea</a:t>
            </a:r>
            <a:r>
              <a:rPr lang="en-US" sz="1400" dirty="0"/>
              <a:t> Gratissima (Avocado) Seed Oil, </a:t>
            </a:r>
            <a:r>
              <a:rPr lang="en-US" sz="1400" dirty="0" err="1"/>
              <a:t>Placentol</a:t>
            </a:r>
            <a:r>
              <a:rPr lang="en-US" sz="1400" dirty="0"/>
              <a:t>, </a:t>
            </a:r>
            <a:r>
              <a:rPr lang="en-US" sz="1400" dirty="0" err="1"/>
              <a:t>Octyldodecanol</a:t>
            </a:r>
            <a:r>
              <a:rPr lang="ru-RU" sz="1400" dirty="0"/>
              <a:t>, </a:t>
            </a:r>
            <a:r>
              <a:rPr lang="en-US" sz="1400" dirty="0"/>
              <a:t>Soluble </a:t>
            </a:r>
            <a:r>
              <a:rPr lang="ru-RU" sz="1400" dirty="0"/>
              <a:t>С</a:t>
            </a:r>
            <a:r>
              <a:rPr lang="en-US" sz="1400" dirty="0" err="1"/>
              <a:t>ollagen</a:t>
            </a:r>
            <a:r>
              <a:rPr lang="en-US" sz="1400" dirty="0"/>
              <a:t>, </a:t>
            </a:r>
            <a:r>
              <a:rPr lang="en-US" sz="1400" dirty="0" err="1"/>
              <a:t>Dimethicone</a:t>
            </a:r>
            <a:r>
              <a:rPr lang="en-US" sz="1400" dirty="0"/>
              <a:t>, Panthenol, </a:t>
            </a:r>
            <a:r>
              <a:rPr lang="en-US" sz="1400" dirty="0" err="1"/>
              <a:t>Tocopheryl</a:t>
            </a:r>
            <a:r>
              <a:rPr lang="en-US" sz="1400" dirty="0"/>
              <a:t> Acetate, Sodium Hyaluronate, </a:t>
            </a:r>
            <a:r>
              <a:rPr lang="en-US" sz="1400" dirty="0" err="1"/>
              <a:t>Retynil</a:t>
            </a:r>
            <a:r>
              <a:rPr lang="en-US" sz="1400" dirty="0"/>
              <a:t> Palmitate, BHT</a:t>
            </a:r>
            <a:r>
              <a:rPr lang="ru-RU" sz="1400" dirty="0"/>
              <a:t>, </a:t>
            </a:r>
            <a:r>
              <a:rPr lang="en-US" sz="1400" dirty="0"/>
              <a:t>Parfum, Phenoxyethanol, Methylparaben, </a:t>
            </a:r>
            <a:r>
              <a:rPr lang="en-US" sz="1400" dirty="0" err="1"/>
              <a:t>Ethylparaben</a:t>
            </a:r>
            <a:r>
              <a:rPr lang="en-US" sz="1400" dirty="0"/>
              <a:t>, Propylparaben</a:t>
            </a:r>
            <a:r>
              <a:rPr lang="ru-RU" sz="1400" dirty="0"/>
              <a:t>.</a:t>
            </a:r>
            <a:endParaRPr lang="ru-RU" sz="1400" b="1" dirty="0"/>
          </a:p>
          <a:p>
            <a:pPr marL="0" indent="0" algn="just">
              <a:spcBef>
                <a:spcPts val="200"/>
              </a:spcBef>
              <a:buNone/>
            </a:pPr>
            <a:r>
              <a:rPr lang="ru-RU" sz="1400" b="1" dirty="0"/>
              <a:t>Объем: </a:t>
            </a:r>
            <a:r>
              <a:rPr lang="ru-RU" sz="1400" dirty="0"/>
              <a:t>75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5073" y="661152"/>
            <a:ext cx="55279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Крем-</a:t>
            </a: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ревитализант</a:t>
            </a:r>
            <a:r>
              <a:rPr lang="ru-RU" sz="2600" b="1" dirty="0">
                <a:solidFill>
                  <a:srgbClr val="CB0076"/>
                </a:solidFill>
                <a:latin typeface="+mj-lt"/>
              </a:rPr>
              <a:t> ДВА КОЛЛАГЕНА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3763B-1DE1-4A1A-9415-CD23AB28A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799" t="13717" r="34843" b="14444"/>
          <a:stretch/>
        </p:blipFill>
        <p:spPr>
          <a:xfrm>
            <a:off x="1295400" y="1712607"/>
            <a:ext cx="1688218" cy="29962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32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917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218497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Замедляет старение кожи.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Тонизирует и укрепляет кожу.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Витаминизирует, оказывает мощный антиоксидантный эффект.</a:t>
            </a:r>
          </a:p>
          <a:p>
            <a:pPr marL="0" indent="0" algn="just">
              <a:spcAft>
                <a:spcPts val="4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Cocos Oil, </a:t>
            </a:r>
            <a:r>
              <a:rPr lang="en-US" sz="1600" dirty="0" err="1"/>
              <a:t>Cetearyl</a:t>
            </a:r>
            <a:r>
              <a:rPr lang="en-US" sz="1600" dirty="0"/>
              <a:t> Alcohol, Glyceryl Stearate, </a:t>
            </a:r>
            <a:r>
              <a:rPr lang="en-US" sz="1600" dirty="0" err="1"/>
              <a:t>Ethylhexyl</a:t>
            </a:r>
            <a:r>
              <a:rPr lang="en-US" sz="1600" dirty="0"/>
              <a:t> Methoxycinnamate, Glycerin, Benzophenone-3, </a:t>
            </a:r>
            <a:r>
              <a:rPr lang="en-US" sz="1600" dirty="0" err="1"/>
              <a:t>Cetyl</a:t>
            </a:r>
            <a:r>
              <a:rPr lang="en-US" sz="1600" dirty="0"/>
              <a:t> Palmitate,</a:t>
            </a:r>
            <a:r>
              <a:rPr lang="ru-RU" sz="1600" dirty="0"/>
              <a:t> </a:t>
            </a:r>
            <a:r>
              <a:rPr lang="en-US" sz="1600" dirty="0" err="1"/>
              <a:t>Passiflora</a:t>
            </a:r>
            <a:r>
              <a:rPr lang="en-US" sz="1600" dirty="0"/>
              <a:t> Edulis Seed Oil</a:t>
            </a:r>
            <a:r>
              <a:rPr lang="ru-RU" sz="1600" dirty="0"/>
              <a:t>, </a:t>
            </a:r>
            <a:r>
              <a:rPr lang="en-US" sz="1600" dirty="0" err="1"/>
              <a:t>Adansonia</a:t>
            </a:r>
            <a:r>
              <a:rPr lang="en-US" sz="1600" dirty="0"/>
              <a:t> </a:t>
            </a:r>
            <a:r>
              <a:rPr lang="en-US" sz="1600" dirty="0" err="1"/>
              <a:t>Digitata</a:t>
            </a:r>
            <a:r>
              <a:rPr lang="en-US" sz="1600" dirty="0"/>
              <a:t> Seed Oil</a:t>
            </a:r>
            <a:r>
              <a:rPr lang="ru-RU" sz="1600" dirty="0"/>
              <a:t>, </a:t>
            </a:r>
            <a:r>
              <a:rPr lang="en-US" sz="1600" dirty="0" err="1"/>
              <a:t>Dimethicone</a:t>
            </a:r>
            <a:r>
              <a:rPr lang="en-US" sz="1600" dirty="0"/>
              <a:t>, Titanium Dioxide, Xanthan Gum, </a:t>
            </a:r>
            <a:r>
              <a:rPr lang="en-US" sz="1600" dirty="0" err="1"/>
              <a:t>Tocopheryl</a:t>
            </a:r>
            <a:r>
              <a:rPr lang="en-US" sz="1600" dirty="0"/>
              <a:t> Acetate, Linoleic Acid, </a:t>
            </a:r>
            <a:r>
              <a:rPr lang="en-US" sz="1600" dirty="0" err="1"/>
              <a:t>Hippophae</a:t>
            </a:r>
            <a:r>
              <a:rPr lang="en-US" sz="1600" dirty="0"/>
              <a:t> </a:t>
            </a:r>
            <a:r>
              <a:rPr lang="en-US" sz="1600" dirty="0" err="1"/>
              <a:t>Rhamnoides</a:t>
            </a:r>
            <a:r>
              <a:rPr lang="en-US" sz="1600" dirty="0"/>
              <a:t> Extract</a:t>
            </a:r>
            <a:r>
              <a:rPr lang="ru-RU" sz="1600" dirty="0"/>
              <a:t>, </a:t>
            </a:r>
            <a:r>
              <a:rPr lang="en-US" sz="1600" dirty="0"/>
              <a:t>Hydrolyzed Collagen, Chamomilla </a:t>
            </a:r>
            <a:r>
              <a:rPr lang="en-US" sz="1600" dirty="0" err="1"/>
              <a:t>Recutita</a:t>
            </a:r>
            <a:r>
              <a:rPr lang="en-US" sz="1600" dirty="0"/>
              <a:t> Extract,</a:t>
            </a:r>
            <a:r>
              <a:rPr lang="ru-RU" sz="1600" dirty="0"/>
              <a:t> </a:t>
            </a:r>
            <a:r>
              <a:rPr lang="en-US" sz="1600" dirty="0"/>
              <a:t> </a:t>
            </a:r>
            <a:r>
              <a:rPr lang="en-US" sz="1600" dirty="0" err="1"/>
              <a:t>Chelidonium</a:t>
            </a:r>
            <a:r>
              <a:rPr lang="en-US" sz="1600" dirty="0"/>
              <a:t> </a:t>
            </a:r>
            <a:r>
              <a:rPr lang="en-US" sz="1600" dirty="0" err="1"/>
              <a:t>Majus</a:t>
            </a:r>
            <a:r>
              <a:rPr lang="en-US" sz="1600" dirty="0"/>
              <a:t> Extract</a:t>
            </a:r>
            <a:r>
              <a:rPr lang="ru-RU" sz="1600" dirty="0"/>
              <a:t>, </a:t>
            </a:r>
            <a:r>
              <a:rPr lang="en-US" sz="1600" dirty="0"/>
              <a:t>Parfum, </a:t>
            </a:r>
            <a:r>
              <a:rPr lang="en-US" sz="1600" dirty="0" err="1"/>
              <a:t>Benzonic</a:t>
            </a:r>
            <a:r>
              <a:rPr lang="en-US" sz="1600" dirty="0"/>
              <a:t> Acid, Sorbic Acid, </a:t>
            </a:r>
            <a:r>
              <a:rPr lang="en-US" sz="1600" dirty="0" err="1"/>
              <a:t>Dehydroacetic</a:t>
            </a:r>
            <a:r>
              <a:rPr lang="en-US" sz="1600" dirty="0"/>
              <a:t> Acid, Benzyl Alcohol.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лица дневной лифтинг, </a:t>
            </a: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Passiflora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29D66-9601-448F-9EA8-D87D30F2D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86" y="2238478"/>
            <a:ext cx="2237314" cy="23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6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917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469957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Быстро впитывается.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Смягчает.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Восстанавливает </a:t>
            </a:r>
            <a:r>
              <a:rPr lang="ru-RU" sz="1600" dirty="0" err="1"/>
              <a:t>гидролипидную</a:t>
            </a:r>
            <a:r>
              <a:rPr lang="ru-RU" sz="1600" dirty="0"/>
              <a:t> мантию.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Увлажняет, питает, оздоравливает.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Cocos Oil, Hydrogenated Wheat Germ Oil</a:t>
            </a:r>
            <a:r>
              <a:rPr lang="ru-RU" sz="1600" dirty="0"/>
              <a:t>, </a:t>
            </a:r>
            <a:r>
              <a:rPr lang="en-US" sz="1600" dirty="0" err="1"/>
              <a:t>Mintha</a:t>
            </a:r>
            <a:r>
              <a:rPr lang="en-US" sz="1600" dirty="0"/>
              <a:t> </a:t>
            </a:r>
            <a:r>
              <a:rPr lang="en-US" sz="1600" dirty="0" err="1"/>
              <a:t>Piperita</a:t>
            </a:r>
            <a:r>
              <a:rPr lang="en-US" sz="1600" dirty="0"/>
              <a:t> Essential Oil</a:t>
            </a:r>
            <a:r>
              <a:rPr lang="ru-RU" sz="1600" dirty="0"/>
              <a:t>, </a:t>
            </a:r>
            <a:r>
              <a:rPr lang="en-US" sz="1600" dirty="0" err="1"/>
              <a:t>Glycerin,Cetearyl</a:t>
            </a:r>
            <a:r>
              <a:rPr lang="en-US" sz="1600" dirty="0"/>
              <a:t> Alcohol, Glyceryl Stearate, Panthenol, </a:t>
            </a:r>
            <a:r>
              <a:rPr lang="en-US" sz="1600" dirty="0" err="1"/>
              <a:t>Cetyl</a:t>
            </a:r>
            <a:r>
              <a:rPr lang="en-US" sz="1600" dirty="0"/>
              <a:t> Palmitate, PEG-40 Hydrogenated Castor Oil, Xanthan Gum, Collagen, Menthol, Parfum, </a:t>
            </a:r>
            <a:r>
              <a:rPr lang="en-US" sz="1600" dirty="0" err="1"/>
              <a:t>Benzonic</a:t>
            </a:r>
            <a:r>
              <a:rPr lang="en-US" sz="1600" dirty="0"/>
              <a:t> Acid, Sorbic Acid, </a:t>
            </a:r>
            <a:r>
              <a:rPr lang="en-US" sz="1600" dirty="0" err="1"/>
              <a:t>Dehydroacetic</a:t>
            </a:r>
            <a:r>
              <a:rPr lang="en-US" sz="1600" dirty="0"/>
              <a:t> Acid, Benzyl Alcohol.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лица ночной защитный, </a:t>
            </a:r>
          </a:p>
          <a:p>
            <a:pPr algn="just">
              <a:lnSpc>
                <a:spcPct val="80000"/>
              </a:lnSpc>
            </a:pP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Mintha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Piperita&amp;Collagen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9541F-5BE6-4EAA-8083-661D14F35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05" y="2147498"/>
            <a:ext cx="2887588" cy="306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80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15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218497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5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500" dirty="0"/>
              <a:t>Питает, увлажняет, смягчает кожу.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500" dirty="0"/>
              <a:t>Повышает тонус и эластичность.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500" dirty="0"/>
              <a:t>Оказывает противовоспалительное действие.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500" dirty="0"/>
              <a:t>Предупреждает сухость кожи.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500" b="1" dirty="0"/>
              <a:t>Состав: </a:t>
            </a:r>
            <a:r>
              <a:rPr lang="en-US" sz="1500" dirty="0"/>
              <a:t>Aqua, Cocos Oil, </a:t>
            </a:r>
            <a:r>
              <a:rPr lang="en-US" sz="1500" dirty="0" err="1"/>
              <a:t>Soja</a:t>
            </a:r>
            <a:r>
              <a:rPr lang="en-US" sz="1500" dirty="0"/>
              <a:t> Oil, </a:t>
            </a:r>
            <a:r>
              <a:rPr lang="en-US" sz="1500" dirty="0" err="1"/>
              <a:t>Cetearyl</a:t>
            </a:r>
            <a:r>
              <a:rPr lang="en-US" sz="1500" dirty="0"/>
              <a:t> Alcohol, Glyceryl Stearate, Benzophenone-3, </a:t>
            </a:r>
            <a:r>
              <a:rPr lang="en-US" sz="1500" dirty="0" err="1"/>
              <a:t>Cetyl</a:t>
            </a:r>
            <a:r>
              <a:rPr lang="en-US" sz="1500" dirty="0"/>
              <a:t> Palmitate, </a:t>
            </a:r>
            <a:r>
              <a:rPr lang="en-US" sz="1500" dirty="0" err="1"/>
              <a:t>Dimethicone</a:t>
            </a:r>
            <a:r>
              <a:rPr lang="en-US" sz="1500" dirty="0"/>
              <a:t>, Titanium Dioxide, Xanthan Gum, PEG-40 Hydrogenated Castor Oil, </a:t>
            </a:r>
            <a:r>
              <a:rPr lang="en-US" sz="1500" dirty="0" err="1"/>
              <a:t>Tocopheryl</a:t>
            </a:r>
            <a:r>
              <a:rPr lang="en-US" sz="1500" dirty="0"/>
              <a:t> Acetate, Retinyl Palmitate, Linoleic Acid, Pinus </a:t>
            </a:r>
            <a:r>
              <a:rPr lang="en-US" sz="1500" dirty="0" err="1"/>
              <a:t>Sibirica</a:t>
            </a:r>
            <a:r>
              <a:rPr lang="en-US" sz="1500" dirty="0"/>
              <a:t> Seed Oil, </a:t>
            </a:r>
            <a:r>
              <a:rPr lang="en-US" sz="1500" dirty="0" err="1"/>
              <a:t>Hippophae</a:t>
            </a:r>
            <a:r>
              <a:rPr lang="en-US" sz="1500" dirty="0"/>
              <a:t> </a:t>
            </a:r>
            <a:r>
              <a:rPr lang="en-US" sz="1500" dirty="0" err="1"/>
              <a:t>Rhamnoides</a:t>
            </a:r>
            <a:r>
              <a:rPr lang="en-US" sz="1500" dirty="0"/>
              <a:t> Extract, Vanilla </a:t>
            </a:r>
            <a:r>
              <a:rPr lang="en-US" sz="1500" dirty="0" err="1"/>
              <a:t>Planifolia</a:t>
            </a:r>
            <a:r>
              <a:rPr lang="en-US" sz="1500" dirty="0"/>
              <a:t> Essential Fruit Oil, Hydrolyzed Collagen, </a:t>
            </a:r>
            <a:r>
              <a:rPr lang="en-US" sz="1500" dirty="0" err="1"/>
              <a:t>Lippia</a:t>
            </a:r>
            <a:r>
              <a:rPr lang="en-US" sz="1500" dirty="0"/>
              <a:t> </a:t>
            </a:r>
            <a:r>
              <a:rPr lang="en-US" sz="1500" dirty="0" err="1"/>
              <a:t>Citriodora</a:t>
            </a:r>
            <a:r>
              <a:rPr lang="en-US" sz="1500" dirty="0"/>
              <a:t> Leaf Oil, Rosa </a:t>
            </a:r>
            <a:r>
              <a:rPr lang="en-US" sz="1500" dirty="0" err="1"/>
              <a:t>Damascena</a:t>
            </a:r>
            <a:r>
              <a:rPr lang="en-US" sz="1500" dirty="0"/>
              <a:t> Oil, Chamomilla </a:t>
            </a:r>
            <a:r>
              <a:rPr lang="en-US" sz="1500" dirty="0" err="1"/>
              <a:t>Recutita</a:t>
            </a:r>
            <a:r>
              <a:rPr lang="en-US" sz="1500" dirty="0"/>
              <a:t> Extract, Salvia </a:t>
            </a:r>
            <a:r>
              <a:rPr lang="en-US" sz="1500" dirty="0" err="1"/>
              <a:t>Scalarea</a:t>
            </a:r>
            <a:r>
              <a:rPr lang="en-US" sz="1500" dirty="0"/>
              <a:t> Oil, Coenzyme Q10, Parfum, Benzoic Acid, Sorbic Acid, </a:t>
            </a:r>
            <a:r>
              <a:rPr lang="en-US" sz="1500" dirty="0" err="1"/>
              <a:t>Dehydroacetic</a:t>
            </a:r>
            <a:r>
              <a:rPr lang="en-US" sz="1500" dirty="0"/>
              <a:t> Acid, Benzyl Alcohol.</a:t>
            </a:r>
            <a:endParaRPr lang="ru-RU" sz="1500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500" b="1" dirty="0"/>
              <a:t>Объем: </a:t>
            </a:r>
            <a:r>
              <a:rPr lang="ru-RU" sz="15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лица ночной увлажняющий,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Vanilla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651FD-2195-4B92-9086-447ED04E2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05" y="2075730"/>
            <a:ext cx="3016015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99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917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218497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Снимает раздражение, улучшает регенерацию и выработку коллагена.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Разглаживает и придает сияние.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Выравнивает рельеф и цвет кожи.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Успокаивает и регенерирует раздраженную кожу с покраснениями и высыпанием, устраняет </a:t>
            </a:r>
            <a:r>
              <a:rPr lang="ru-RU" sz="1600" dirty="0" err="1"/>
              <a:t>стянутость</a:t>
            </a:r>
            <a:r>
              <a:rPr lang="ru-RU" sz="1600" dirty="0"/>
              <a:t>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Glycerin, Panthenol, Aloe </a:t>
            </a:r>
            <a:r>
              <a:rPr lang="en-US" sz="1600" dirty="0" err="1"/>
              <a:t>Barbadensis</a:t>
            </a:r>
            <a:r>
              <a:rPr lang="en-US" sz="1600" dirty="0"/>
              <a:t> Extract, Camellia </a:t>
            </a:r>
            <a:r>
              <a:rPr lang="en-US" sz="1600" dirty="0" err="1"/>
              <a:t>Sinensis</a:t>
            </a:r>
            <a:r>
              <a:rPr lang="en-US" sz="1600" dirty="0"/>
              <a:t> Leaf</a:t>
            </a:r>
            <a:r>
              <a:rPr lang="ru-RU" sz="1600" dirty="0"/>
              <a:t>, </a:t>
            </a:r>
            <a:r>
              <a:rPr lang="en-US" sz="1600" dirty="0" err="1"/>
              <a:t>Tocopheryl</a:t>
            </a:r>
            <a:r>
              <a:rPr lang="en-US" sz="1600" dirty="0"/>
              <a:t> Acetate, Hyaluronic Acid, Hydrolyzed Silk Peptides, Peg-40 Hydrogenated Castor Oil,Trideceth-9, Carbomer, Potassium Hydroxide, Oenothera </a:t>
            </a:r>
            <a:r>
              <a:rPr lang="en-US" sz="1600" dirty="0" err="1"/>
              <a:t>Biennis</a:t>
            </a:r>
            <a:r>
              <a:rPr lang="en-US" sz="1600" dirty="0"/>
              <a:t> (Evening Primrose) Extract</a:t>
            </a:r>
            <a:r>
              <a:rPr lang="ru-RU" sz="1600" dirty="0"/>
              <a:t>, </a:t>
            </a:r>
            <a:r>
              <a:rPr lang="en-US" sz="1600" dirty="0"/>
              <a:t>Green Tea Extract, Parfum, Benzoic Acid, Sorbic Acid, </a:t>
            </a:r>
            <a:r>
              <a:rPr lang="en-US" sz="1600" dirty="0" err="1"/>
              <a:t>Dehydroacetic</a:t>
            </a:r>
            <a:r>
              <a:rPr lang="en-US" sz="1600" dirty="0"/>
              <a:t> Acid, Benzyl Alcohol.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30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Сыворотка успокаивающая, </a:t>
            </a: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Aloe&amp;Green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 Tea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AABCCE-BA32-4770-BA01-793E515A14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05" r="66810"/>
          <a:stretch/>
        </p:blipFill>
        <p:spPr>
          <a:xfrm>
            <a:off x="1590676" y="1444541"/>
            <a:ext cx="1466844" cy="346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25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917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287077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Укрепляет стенки сосудов и капилляров, препятствует нарушению их проницаемости и ломкости, нормализует тканевое дыхание.</a:t>
            </a:r>
            <a:endParaRPr lang="ru-RU" sz="1600" b="1" dirty="0"/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Glycerin, Panthenol, Aloe </a:t>
            </a:r>
            <a:r>
              <a:rPr lang="en-US" sz="1600" dirty="0" err="1"/>
              <a:t>Barbadensis</a:t>
            </a:r>
            <a:r>
              <a:rPr lang="en-US" sz="1600" dirty="0"/>
              <a:t> Extract, Camellia </a:t>
            </a:r>
            <a:r>
              <a:rPr lang="en-US" sz="1600" dirty="0" err="1"/>
              <a:t>Sinensis</a:t>
            </a:r>
            <a:r>
              <a:rPr lang="en-US" sz="1600" dirty="0"/>
              <a:t> Leaf Extract, </a:t>
            </a:r>
            <a:r>
              <a:rPr lang="en-US" sz="1600" dirty="0" err="1"/>
              <a:t>Tocopheryl</a:t>
            </a:r>
            <a:r>
              <a:rPr lang="en-US" sz="1600" dirty="0"/>
              <a:t> Acetate, Hyaluronic Acid, Arnica </a:t>
            </a:r>
            <a:r>
              <a:rPr lang="en-US" sz="1600" dirty="0" err="1"/>
              <a:t>Montada</a:t>
            </a:r>
            <a:r>
              <a:rPr lang="en-US" sz="1600" dirty="0"/>
              <a:t> Flower Extract, Peg-40 Hydrogenated Castor Oil, Trideceth-9, Carbomer, Potassium Hydroxide, CO2 Oenothera </a:t>
            </a:r>
            <a:r>
              <a:rPr lang="en-US" sz="1600" dirty="0" err="1"/>
              <a:t>Biennis</a:t>
            </a:r>
            <a:r>
              <a:rPr lang="en-US" sz="1600" dirty="0"/>
              <a:t> (Evening Primrose) Extract</a:t>
            </a:r>
            <a:r>
              <a:rPr lang="ru-RU" sz="1600" dirty="0"/>
              <a:t>, </a:t>
            </a:r>
            <a:r>
              <a:rPr lang="en-US" sz="1600" dirty="0"/>
              <a:t>CO2 Rosa </a:t>
            </a:r>
            <a:r>
              <a:rPr lang="en-US" sz="1600" dirty="0" err="1"/>
              <a:t>Canina</a:t>
            </a:r>
            <a:r>
              <a:rPr lang="en-US" sz="1600" dirty="0"/>
              <a:t> Fruit Extract</a:t>
            </a:r>
            <a:r>
              <a:rPr lang="ru-RU" sz="1600" dirty="0"/>
              <a:t>,</a:t>
            </a:r>
            <a:r>
              <a:rPr lang="en-US" sz="1600" dirty="0"/>
              <a:t> CO2 </a:t>
            </a:r>
            <a:r>
              <a:rPr lang="en-US" sz="1600" dirty="0" err="1"/>
              <a:t>Myrtus</a:t>
            </a:r>
            <a:r>
              <a:rPr lang="en-US" sz="1600" dirty="0"/>
              <a:t> </a:t>
            </a:r>
            <a:r>
              <a:rPr lang="en-US" sz="1600" dirty="0" err="1"/>
              <a:t>Communis</a:t>
            </a:r>
            <a:r>
              <a:rPr lang="en-US" sz="1600" dirty="0"/>
              <a:t> Extract,</a:t>
            </a:r>
            <a:r>
              <a:rPr lang="ru-RU" sz="1600" dirty="0"/>
              <a:t> </a:t>
            </a:r>
            <a:r>
              <a:rPr lang="en-US" sz="1600" dirty="0"/>
              <a:t>CO2 Vaccinium Macrocarpon (Cranberry) Fruit Extract</a:t>
            </a:r>
            <a:r>
              <a:rPr lang="ru-RU" sz="1600" dirty="0"/>
              <a:t>, </a:t>
            </a:r>
            <a:r>
              <a:rPr lang="en-US" sz="1600" dirty="0"/>
              <a:t>Parfum, Benzoic Acid, Sorbic Acid, </a:t>
            </a:r>
            <a:r>
              <a:rPr lang="en-US" sz="1600" dirty="0" err="1"/>
              <a:t>Dehydroacetic</a:t>
            </a:r>
            <a:r>
              <a:rPr lang="en-US" sz="1600" dirty="0"/>
              <a:t> Acid, Benzyl Alcohol.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30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Сыворотка для лица восстанавливающая, </a:t>
            </a:r>
          </a:p>
          <a:p>
            <a:pPr algn="just">
              <a:lnSpc>
                <a:spcPct val="80000"/>
              </a:lnSpc>
            </a:pPr>
            <a:r>
              <a:rPr lang="en-US" sz="2600" b="1" dirty="0">
                <a:solidFill>
                  <a:srgbClr val="CB0076"/>
                </a:solidFill>
                <a:latin typeface="+mj-lt"/>
              </a:rPr>
              <a:t>Arnica </a:t>
            </a: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montana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AABCCE-BA32-4770-BA01-793E515A14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490" r="36662"/>
          <a:stretch/>
        </p:blipFill>
        <p:spPr>
          <a:xfrm>
            <a:off x="1559629" y="1444541"/>
            <a:ext cx="1246847" cy="346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03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917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218497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Устраняет сухость и шелушения, повышает тонус и эластичность тканей.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Замедляет старение, тонизирует и укрепляет кожу, витаминизирует, оказывает мощный антиоксидантный эффект.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Glycerin, Panthenol, Aloe </a:t>
            </a:r>
            <a:r>
              <a:rPr lang="en-US" sz="1600" dirty="0" err="1"/>
              <a:t>Barbadensis</a:t>
            </a:r>
            <a:r>
              <a:rPr lang="en-US" sz="1600" dirty="0"/>
              <a:t> Extract, Camellia </a:t>
            </a:r>
            <a:r>
              <a:rPr lang="en-US" sz="1600" dirty="0" err="1"/>
              <a:t>Sinensis</a:t>
            </a:r>
            <a:r>
              <a:rPr lang="en-US" sz="1600" dirty="0"/>
              <a:t> Leaf Extract</a:t>
            </a:r>
            <a:r>
              <a:rPr lang="ru-RU" sz="1600" dirty="0"/>
              <a:t>, </a:t>
            </a:r>
            <a:r>
              <a:rPr lang="en-US" sz="1600" dirty="0" err="1"/>
              <a:t>Tocopheryl</a:t>
            </a:r>
            <a:r>
              <a:rPr lang="en-US" sz="1600" dirty="0"/>
              <a:t> Acetate, Hyaluronic Acid, Hydrolyzed Silk Peptides, Peg-40 Hydrogenated Castor Oil,Trideceth-9, Carbomer, Potassium Hydroxide, Oenothera </a:t>
            </a:r>
            <a:r>
              <a:rPr lang="en-US" sz="1600" dirty="0" err="1"/>
              <a:t>Biennis</a:t>
            </a:r>
            <a:r>
              <a:rPr lang="en-US" sz="1600" dirty="0"/>
              <a:t> (Evening Primrose) Extract</a:t>
            </a:r>
            <a:r>
              <a:rPr lang="ru-RU" sz="1600" dirty="0"/>
              <a:t>, </a:t>
            </a:r>
            <a:r>
              <a:rPr lang="en-US" sz="1600" dirty="0"/>
              <a:t>Green Tea Extract, Parfum, Benzoic Acid, Sorbic Acid, </a:t>
            </a:r>
            <a:r>
              <a:rPr lang="en-US" sz="1600" dirty="0" err="1"/>
              <a:t>Dehydroacetic</a:t>
            </a:r>
            <a:r>
              <a:rPr lang="en-US" sz="1600" dirty="0"/>
              <a:t> Acid, Benzyl Alcohol.</a:t>
            </a:r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30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Сыворотка для лица увлажняющая,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Aloe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AABCCE-BA32-4770-BA01-793E515A14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7719" r="1927"/>
          <a:stretch/>
        </p:blipFill>
        <p:spPr>
          <a:xfrm>
            <a:off x="1600201" y="1444541"/>
            <a:ext cx="1409699" cy="346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8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917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116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Очищает кожу от омертвевших клеток эпидермиса, осветляет и выравнивает тон кожи, оздоравливает, избавляет от черных точек и угрей, ускоряет регенерацию клеток.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В составе гликолевая, миндальная, молочная кислоты. Не применять не чувствительной и разраженной коже.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Glycolic Acid, </a:t>
            </a:r>
            <a:r>
              <a:rPr lang="en-US" sz="1400" dirty="0" err="1"/>
              <a:t>Mandelic</a:t>
            </a:r>
            <a:r>
              <a:rPr lang="en-US" sz="1400" dirty="0"/>
              <a:t> Acid, Citric Acid, Sorbic Acid, </a:t>
            </a:r>
            <a:r>
              <a:rPr lang="en-US" sz="1400" dirty="0" err="1"/>
              <a:t>Ethylhexylglycerin</a:t>
            </a:r>
            <a:r>
              <a:rPr lang="en-US" sz="1400" dirty="0"/>
              <a:t>, Panthenol, Malic Acid, Magnesium Lactate, Calcium Pantothenate, Serine</a:t>
            </a:r>
            <a:r>
              <a:rPr lang="ru-RU" sz="1400" dirty="0"/>
              <a:t>, </a:t>
            </a:r>
            <a:r>
              <a:rPr lang="en-US" sz="1400" dirty="0"/>
              <a:t>Xanthan Gum, Magnesium Chloride, Proline, Glycerin, Alanine, Niacinamide, Sodium Lactate, </a:t>
            </a:r>
            <a:r>
              <a:rPr lang="en-US" sz="1400" dirty="0" err="1"/>
              <a:t>Hydroxyethylcellulose</a:t>
            </a:r>
            <a:r>
              <a:rPr lang="en-US" sz="1400" dirty="0"/>
              <a:t>, Propylene Glycol, Aloe </a:t>
            </a:r>
            <a:r>
              <a:rPr lang="en-US" sz="1400" dirty="0" err="1"/>
              <a:t>Barbadensis</a:t>
            </a:r>
            <a:r>
              <a:rPr lang="en-US" sz="1400" dirty="0"/>
              <a:t> Extract, Chamomilla </a:t>
            </a:r>
            <a:r>
              <a:rPr lang="en-US" sz="1400" dirty="0" err="1"/>
              <a:t>Recutita</a:t>
            </a:r>
            <a:r>
              <a:rPr lang="en-US" sz="1400" dirty="0"/>
              <a:t> Extract, PEG-75 Lanolin, PEG-40 Hydrogenated Castor Oil, Potassium Hydroxide, </a:t>
            </a:r>
            <a:r>
              <a:rPr lang="en-US" sz="1400" dirty="0" err="1"/>
              <a:t>Dehydroacetic</a:t>
            </a:r>
            <a:r>
              <a:rPr lang="en-US" sz="1400" dirty="0"/>
              <a:t> Acid, Benzoic Acid, Benzyl Alcohol, Parfum. </a:t>
            </a:r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Маска пилинг для лица и шеи с АНА-кислотами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795FD4-AAE7-4920-ADD4-195769FC1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802" y="1219200"/>
            <a:ext cx="1419811" cy="36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37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15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6545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Мягко очищает кожу от макияжа.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1600" dirty="0"/>
              <a:t>Содержит Алое и </a:t>
            </a:r>
            <a:r>
              <a:rPr lang="ru-RU" sz="1600" dirty="0" err="1"/>
              <a:t>Пантенол</a:t>
            </a:r>
            <a:r>
              <a:rPr lang="ru-RU" sz="16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Glycerin, Propylene Glycol, Panthenol, Camellia </a:t>
            </a:r>
            <a:r>
              <a:rPr lang="en-US" sz="1600" dirty="0" err="1"/>
              <a:t>Sinensis</a:t>
            </a:r>
            <a:r>
              <a:rPr lang="en-US" sz="1600" dirty="0"/>
              <a:t> Leaf Extract, Aloe </a:t>
            </a:r>
            <a:r>
              <a:rPr lang="en-US" sz="1600" dirty="0" err="1"/>
              <a:t>Barbadensis</a:t>
            </a:r>
            <a:r>
              <a:rPr lang="en-US" sz="1600" dirty="0"/>
              <a:t> Extract, </a:t>
            </a:r>
            <a:r>
              <a:rPr lang="en-US" sz="1600" dirty="0" err="1"/>
              <a:t>Tocopheryl</a:t>
            </a:r>
            <a:r>
              <a:rPr lang="en-US" sz="1600" dirty="0"/>
              <a:t> Acetate, PEG-40 Hydrogenated Castor Oil, Trideceth-9</a:t>
            </a:r>
            <a:r>
              <a:rPr lang="ru-RU" sz="1600" dirty="0"/>
              <a:t>, </a:t>
            </a:r>
            <a:r>
              <a:rPr lang="en-US" sz="1600" dirty="0"/>
              <a:t>CO2 Rosa </a:t>
            </a:r>
            <a:r>
              <a:rPr lang="en-US" sz="1600" dirty="0" err="1"/>
              <a:t>Canina</a:t>
            </a:r>
            <a:r>
              <a:rPr lang="en-US" sz="1600" dirty="0"/>
              <a:t> Extract</a:t>
            </a:r>
            <a:r>
              <a:rPr lang="ru-RU" sz="1600" dirty="0"/>
              <a:t>, </a:t>
            </a:r>
            <a:r>
              <a:rPr lang="en-US" sz="1600" dirty="0"/>
              <a:t>CO2 </a:t>
            </a:r>
            <a:r>
              <a:rPr lang="en-US" sz="1600" dirty="0" err="1"/>
              <a:t>Vitis</a:t>
            </a:r>
            <a:r>
              <a:rPr lang="en-US" sz="1600" dirty="0"/>
              <a:t> </a:t>
            </a:r>
            <a:r>
              <a:rPr lang="en-US" sz="1600" dirty="0" err="1"/>
              <a:t>Vinifera</a:t>
            </a:r>
            <a:r>
              <a:rPr lang="en-US" sz="1600" dirty="0"/>
              <a:t> Seed Extract</a:t>
            </a:r>
            <a:r>
              <a:rPr lang="ru-RU" sz="1600" dirty="0"/>
              <a:t>,</a:t>
            </a:r>
            <a:r>
              <a:rPr lang="en-US" sz="1600" dirty="0"/>
              <a:t> Parfum, Citric Acid, Phenoxyethanol. </a:t>
            </a:r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200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Мицелярная</a:t>
            </a:r>
            <a:r>
              <a:rPr lang="ru-RU" sz="2600" b="1" dirty="0">
                <a:solidFill>
                  <a:srgbClr val="CB0076"/>
                </a:solidFill>
                <a:latin typeface="+mj-lt"/>
              </a:rPr>
              <a:t> вода для снятия макияжа,</a:t>
            </a:r>
          </a:p>
          <a:p>
            <a:pPr algn="just">
              <a:lnSpc>
                <a:spcPct val="80000"/>
              </a:lnSpc>
            </a:pP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Aloe&amp;Panthenol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09521-58C8-46BB-AC75-99C39CD1D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6241" y="1334550"/>
            <a:ext cx="1232234" cy="37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80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15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116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Отлично очищает, не пересушивая кожу.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Богатый маслами скраб делает кожу мягкой и бархатистой, не вызывает раздражения даже у чувствительной кожи.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С маслом сладкого миндаля.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Подходит для всех типов кожи.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</a:t>
            </a:r>
            <a:r>
              <a:rPr lang="en-US" sz="1400" dirty="0" err="1"/>
              <a:t>Paraffinum</a:t>
            </a:r>
            <a:r>
              <a:rPr lang="en-US" sz="1400" dirty="0"/>
              <a:t> </a:t>
            </a:r>
            <a:r>
              <a:rPr lang="en-US" sz="1400" dirty="0" err="1"/>
              <a:t>Liquidum</a:t>
            </a:r>
            <a:r>
              <a:rPr lang="en-US" sz="1400" dirty="0"/>
              <a:t>, </a:t>
            </a:r>
            <a:r>
              <a:rPr lang="en-US" sz="1400" dirty="0" err="1"/>
              <a:t>Cetearyl</a:t>
            </a:r>
            <a:r>
              <a:rPr lang="en-US" sz="1400" dirty="0"/>
              <a:t> Alcohol, Isopropyl Palmitate, </a:t>
            </a:r>
            <a:r>
              <a:rPr lang="en-US" sz="1400" dirty="0" err="1"/>
              <a:t>Butyrospermum</a:t>
            </a:r>
            <a:r>
              <a:rPr lang="en-US" sz="1400" dirty="0"/>
              <a:t> </a:t>
            </a:r>
            <a:r>
              <a:rPr lang="en-US" sz="1400" dirty="0" err="1"/>
              <a:t>Parkii</a:t>
            </a:r>
            <a:r>
              <a:rPr lang="en-US" sz="1400" dirty="0"/>
              <a:t> Oil</a:t>
            </a:r>
            <a:r>
              <a:rPr lang="ru-RU" sz="1400" dirty="0"/>
              <a:t>,</a:t>
            </a:r>
            <a:r>
              <a:rPr lang="en-US" sz="1400" dirty="0"/>
              <a:t> Panthenol, Glycerin, Cocos Nucifera Oil, Hydrogenated Wheat Germ Oil</a:t>
            </a:r>
            <a:r>
              <a:rPr lang="ru-RU" sz="1400" dirty="0"/>
              <a:t>, </a:t>
            </a:r>
            <a:r>
              <a:rPr lang="en-US" sz="1400" dirty="0"/>
              <a:t>Prunus Amygdalus </a:t>
            </a:r>
            <a:r>
              <a:rPr lang="en-US" sz="1400" dirty="0" err="1"/>
              <a:t>Dulcis</a:t>
            </a:r>
            <a:r>
              <a:rPr lang="en-US" sz="1400" dirty="0"/>
              <a:t> (Sweet Almond) Oil</a:t>
            </a:r>
            <a:r>
              <a:rPr lang="ru-RU" sz="1400" dirty="0"/>
              <a:t>,</a:t>
            </a:r>
            <a:r>
              <a:rPr lang="en-US" sz="1400" dirty="0"/>
              <a:t> Menthol, Polyethylene, Propylene Glycol, PEG-40 Hydrogenated Castor Oil, Glyceryl Stearate, Ceteareth-20, Ceteareth-12, </a:t>
            </a:r>
            <a:r>
              <a:rPr lang="en-US" sz="1400" dirty="0" err="1"/>
              <a:t>Cetyl</a:t>
            </a:r>
            <a:r>
              <a:rPr lang="en-US" sz="1400" dirty="0"/>
              <a:t> Palmitate, Carbomer, CO2 Amaranthus </a:t>
            </a:r>
            <a:r>
              <a:rPr lang="en-US" sz="1400" dirty="0" err="1"/>
              <a:t>Caudatus</a:t>
            </a:r>
            <a:r>
              <a:rPr lang="en-US" sz="1400" dirty="0"/>
              <a:t> Seed Extract</a:t>
            </a:r>
            <a:r>
              <a:rPr lang="ru-RU" sz="1400" dirty="0"/>
              <a:t>, </a:t>
            </a:r>
            <a:r>
              <a:rPr lang="en-US" sz="1400" dirty="0"/>
              <a:t>Jasminum </a:t>
            </a:r>
            <a:r>
              <a:rPr lang="en-US" sz="1400" dirty="0" err="1"/>
              <a:t>Officinale</a:t>
            </a:r>
            <a:r>
              <a:rPr lang="en-US" sz="1400" dirty="0"/>
              <a:t> Essential Oil</a:t>
            </a:r>
            <a:r>
              <a:rPr lang="ru-RU" sz="1400" dirty="0"/>
              <a:t>,</a:t>
            </a:r>
            <a:r>
              <a:rPr lang="en-US" sz="1400" dirty="0"/>
              <a:t> Parfum, Phenoxyethanol, Methylparaben.</a:t>
            </a:r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Скраб-мусс для лица,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Sweet almond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F2975-C3B9-4665-A3F6-8F3169D01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075" y="2569718"/>
            <a:ext cx="2476818" cy="24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4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15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116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Оказывает антисептическое, заживляющее, противовоспалительное, успокаивающее действие.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Очищает поры.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Особенно рекомендуется для кожи склонной к жирности, с </a:t>
            </a:r>
            <a:r>
              <a:rPr lang="ru-RU" sz="1400" dirty="0" err="1"/>
              <a:t>акне</a:t>
            </a:r>
            <a:r>
              <a:rPr lang="ru-RU" sz="1400" dirty="0"/>
              <a:t>, </a:t>
            </a:r>
            <a:r>
              <a:rPr lang="ru-RU" sz="1400" dirty="0" err="1"/>
              <a:t>камедонами</a:t>
            </a:r>
            <a:r>
              <a:rPr lang="ru-RU" sz="1400" dirty="0"/>
              <a:t>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Cocos Oil, </a:t>
            </a:r>
            <a:r>
              <a:rPr lang="en-US" sz="1400" dirty="0" err="1"/>
              <a:t>Cetearyl</a:t>
            </a:r>
            <a:r>
              <a:rPr lang="en-US" sz="1400" dirty="0"/>
              <a:t> Alcohol, Glyceryl Stearate, </a:t>
            </a:r>
            <a:r>
              <a:rPr lang="en-US" sz="1400" dirty="0" err="1"/>
              <a:t>Ethylhexyl</a:t>
            </a:r>
            <a:r>
              <a:rPr lang="en-US" sz="1400" dirty="0"/>
              <a:t> Methoxycinnamate, Glycerin, Urea, </a:t>
            </a:r>
            <a:r>
              <a:rPr lang="en-US" sz="1400" dirty="0" err="1"/>
              <a:t>Paraffinum</a:t>
            </a:r>
            <a:r>
              <a:rPr lang="en-US" sz="1400" dirty="0"/>
              <a:t> </a:t>
            </a:r>
            <a:r>
              <a:rPr lang="en-US" sz="1400" dirty="0" err="1"/>
              <a:t>Liquidum</a:t>
            </a:r>
            <a:r>
              <a:rPr lang="en-US" sz="1400" dirty="0"/>
              <a:t>, Benzophenone-3, </a:t>
            </a:r>
            <a:r>
              <a:rPr lang="en-US" sz="1400" dirty="0" err="1"/>
              <a:t>Cetyl</a:t>
            </a:r>
            <a:r>
              <a:rPr lang="en-US" sz="1400" dirty="0"/>
              <a:t> Palmitate, </a:t>
            </a:r>
            <a:r>
              <a:rPr lang="en-US" sz="1400" dirty="0" err="1"/>
              <a:t>Tocopheryl</a:t>
            </a:r>
            <a:r>
              <a:rPr lang="en-US" sz="1400" dirty="0"/>
              <a:t> Acetate, Xanthan Gum, Polyethylene, PEG-40 Hydrogenated Castor Oil, Retinyl Palmitate, Linoleic Acid,</a:t>
            </a:r>
            <a:r>
              <a:rPr lang="ru-RU" sz="1400" dirty="0"/>
              <a:t> </a:t>
            </a:r>
            <a:r>
              <a:rPr lang="en-US" sz="1400" dirty="0"/>
              <a:t> </a:t>
            </a:r>
            <a:r>
              <a:rPr lang="en-US" sz="1400" dirty="0" err="1"/>
              <a:t>Hippophae</a:t>
            </a:r>
            <a:r>
              <a:rPr lang="en-US" sz="1400" dirty="0"/>
              <a:t> </a:t>
            </a:r>
            <a:r>
              <a:rPr lang="en-US" sz="1400" dirty="0" err="1"/>
              <a:t>Rhamnoides</a:t>
            </a:r>
            <a:r>
              <a:rPr lang="en-US" sz="1400" dirty="0"/>
              <a:t> Extract</a:t>
            </a:r>
            <a:r>
              <a:rPr lang="ru-RU" sz="1400" dirty="0"/>
              <a:t>, </a:t>
            </a:r>
            <a:r>
              <a:rPr lang="en-US" sz="1400" dirty="0"/>
              <a:t>Hydrolyzed Collagen, Calendula Officinalis Flower Extract, Opuntia </a:t>
            </a:r>
            <a:r>
              <a:rPr lang="en-US" sz="1400" dirty="0" err="1"/>
              <a:t>Ficus</a:t>
            </a:r>
            <a:r>
              <a:rPr lang="en-US" sz="1400" dirty="0"/>
              <a:t>-Indica Flower Extract</a:t>
            </a:r>
            <a:r>
              <a:rPr lang="ru-RU" sz="1400" dirty="0"/>
              <a:t>, </a:t>
            </a:r>
            <a:r>
              <a:rPr lang="en-US" sz="1400" dirty="0" err="1"/>
              <a:t>Morinda</a:t>
            </a:r>
            <a:r>
              <a:rPr lang="en-US" sz="1400" dirty="0"/>
              <a:t> </a:t>
            </a:r>
            <a:r>
              <a:rPr lang="en-US" sz="1400" dirty="0" err="1"/>
              <a:t>Citrifolia</a:t>
            </a:r>
            <a:r>
              <a:rPr lang="en-US" sz="1400" dirty="0"/>
              <a:t> Seed Oil</a:t>
            </a:r>
            <a:r>
              <a:rPr lang="ru-RU" sz="1400" dirty="0"/>
              <a:t>,</a:t>
            </a:r>
            <a:r>
              <a:rPr lang="en-US" sz="1400" dirty="0"/>
              <a:t> Citrus Amara (Neroli) Flower Oil, Citrus </a:t>
            </a:r>
            <a:r>
              <a:rPr lang="en-US" sz="1400" dirty="0" err="1"/>
              <a:t>Aurantium</a:t>
            </a:r>
            <a:r>
              <a:rPr lang="en-US" sz="1400" dirty="0"/>
              <a:t> </a:t>
            </a:r>
            <a:r>
              <a:rPr lang="en-US" sz="1400" dirty="0" err="1"/>
              <a:t>Bergamia</a:t>
            </a:r>
            <a:r>
              <a:rPr lang="en-US" sz="1400" dirty="0"/>
              <a:t> (Bergamot) Essential Oil, Parfum, Phenoxyethanol, Methylparaben.</a:t>
            </a:r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Скраб для лица глубокого очищения,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Calendula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191C9-6294-4D05-9BC4-D3FA0607C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243" y="2456815"/>
            <a:ext cx="2534932" cy="25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FB1A4-9EA4-4D5F-850E-82B0726DB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3DE87-15EB-429E-B14F-18F3402F6A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7903533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ANTI-AGE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4071" y="130857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00"/>
              </a:spcBef>
              <a:buNone/>
            </a:pPr>
            <a:r>
              <a:rPr lang="ru-RU" sz="15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500" dirty="0"/>
              <a:t>Мягкие </a:t>
            </a:r>
            <a:r>
              <a:rPr lang="ru-RU" sz="1500" dirty="0" err="1"/>
              <a:t>эмолеты</a:t>
            </a:r>
            <a:r>
              <a:rPr lang="ru-RU" sz="1500" dirty="0"/>
              <a:t> устраняют загрязнения и макияж, не сушат кожу.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500" dirty="0" err="1"/>
              <a:t>Гиалуроновая</a:t>
            </a:r>
            <a:r>
              <a:rPr lang="ru-RU" sz="1500" dirty="0"/>
              <a:t> кислота и аллантоин оказывают успокаивающее и увлажняющее действие.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500" dirty="0"/>
              <a:t>Подходит для сухой и возрастной кожи.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500" b="1" dirty="0"/>
              <a:t>Состав: </a:t>
            </a:r>
            <a:r>
              <a:rPr lang="en-US" sz="1500" dirty="0"/>
              <a:t> Aqua, Isopropyl </a:t>
            </a:r>
            <a:r>
              <a:rPr lang="en-US" sz="1500" dirty="0" err="1"/>
              <a:t>Isostearate</a:t>
            </a:r>
            <a:r>
              <a:rPr lang="ru-RU" sz="1500" dirty="0"/>
              <a:t>, </a:t>
            </a:r>
            <a:r>
              <a:rPr lang="en-US" sz="1500" dirty="0" err="1"/>
              <a:t>Dimethicone</a:t>
            </a:r>
            <a:r>
              <a:rPr lang="en-US" sz="1500" dirty="0"/>
              <a:t>, Steareth-21</a:t>
            </a:r>
            <a:r>
              <a:rPr lang="ru-RU" sz="1500" dirty="0"/>
              <a:t>, </a:t>
            </a:r>
            <a:r>
              <a:rPr lang="en-US" sz="1500" dirty="0"/>
              <a:t>Glycerin,</a:t>
            </a:r>
            <a:r>
              <a:rPr lang="ru-RU" sz="1500" dirty="0"/>
              <a:t> </a:t>
            </a:r>
            <a:r>
              <a:rPr lang="en-US" sz="1500" dirty="0"/>
              <a:t>PPG-15 Stearyl Ether</a:t>
            </a:r>
            <a:r>
              <a:rPr lang="ru-RU" sz="1500" dirty="0"/>
              <a:t>, </a:t>
            </a:r>
            <a:r>
              <a:rPr lang="en-US" sz="1500" dirty="0"/>
              <a:t>Pentaerythrityl </a:t>
            </a:r>
            <a:r>
              <a:rPr lang="en-US" sz="1500" dirty="0" err="1"/>
              <a:t>Tetraisostearate</a:t>
            </a:r>
            <a:r>
              <a:rPr lang="ru-RU" sz="1500" dirty="0"/>
              <a:t>,</a:t>
            </a:r>
            <a:r>
              <a:rPr lang="en-US" sz="1500" dirty="0"/>
              <a:t> Steareth-2, </a:t>
            </a:r>
            <a:r>
              <a:rPr lang="en-US" sz="1500" dirty="0" err="1"/>
              <a:t>Cetearyl</a:t>
            </a:r>
            <a:r>
              <a:rPr lang="en-US" sz="1500" dirty="0"/>
              <a:t> Alcohol,</a:t>
            </a:r>
            <a:r>
              <a:rPr lang="ru-RU" sz="1500" dirty="0"/>
              <a:t> </a:t>
            </a:r>
            <a:r>
              <a:rPr lang="en-US" sz="1500" dirty="0"/>
              <a:t>Sodium Hyaluronate, Sodium Hydroxide</a:t>
            </a:r>
            <a:r>
              <a:rPr lang="ru-RU" sz="1500" dirty="0"/>
              <a:t>, </a:t>
            </a:r>
            <a:r>
              <a:rPr lang="en-US" sz="1500" dirty="0"/>
              <a:t>Disodium EDTA, Acrylates/C10-30 Alkyl Acrylate </a:t>
            </a:r>
            <a:r>
              <a:rPr lang="en-US" sz="1500" dirty="0" err="1"/>
              <a:t>Crosspolymer</a:t>
            </a:r>
            <a:r>
              <a:rPr lang="en-US" sz="1500" dirty="0"/>
              <a:t>, Xanthan Gum,  Allantoin, Parfum, Propylene Glycol, </a:t>
            </a:r>
            <a:r>
              <a:rPr lang="en-US" sz="1500" dirty="0" err="1"/>
              <a:t>Diazolidinyl</a:t>
            </a:r>
            <a:r>
              <a:rPr lang="en-US" sz="1500" dirty="0"/>
              <a:t> Urea,</a:t>
            </a:r>
            <a:r>
              <a:rPr lang="ru-RU" sz="1500" dirty="0"/>
              <a:t> </a:t>
            </a:r>
            <a:r>
              <a:rPr lang="en-US" sz="1500" dirty="0"/>
              <a:t> Methylparaben, Propylparaben</a:t>
            </a:r>
            <a:r>
              <a:rPr lang="ru-RU" sz="1500" dirty="0"/>
              <a:t>.</a:t>
            </a:r>
          </a:p>
          <a:p>
            <a:pPr marL="0" indent="0" algn="just">
              <a:spcBef>
                <a:spcPts val="200"/>
              </a:spcBef>
              <a:spcAft>
                <a:spcPts val="400"/>
              </a:spcAft>
              <a:buNone/>
            </a:pPr>
            <a:r>
              <a:rPr lang="ru-RU" sz="1500" b="1" dirty="0"/>
              <a:t>Объем: </a:t>
            </a:r>
            <a:r>
              <a:rPr lang="ru-RU" sz="1500" dirty="0"/>
              <a:t>300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8088" y="661152"/>
            <a:ext cx="60561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Молочко для очищения кожи лица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7B4CC3-CE4D-490F-B2D1-DC1ED021CE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889" t="6073" r="41444" b="4450"/>
          <a:stretch/>
        </p:blipFill>
        <p:spPr>
          <a:xfrm>
            <a:off x="1623060" y="1219200"/>
            <a:ext cx="1303267" cy="369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9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15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116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Мягко очищает и отшелушивает, увлажняет и успокаивает раздраженную кожу.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Подходит для всех типов кожи, особенно чувствительной и раздраженной.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Cocos Oil, </a:t>
            </a:r>
            <a:r>
              <a:rPr lang="en-US" sz="1400" dirty="0" err="1"/>
              <a:t>Cetearyl</a:t>
            </a:r>
            <a:r>
              <a:rPr lang="en-US" sz="1400" dirty="0"/>
              <a:t> Alcohol, Glyceryl Stearate, </a:t>
            </a:r>
            <a:r>
              <a:rPr lang="en-US" sz="1400" dirty="0" err="1"/>
              <a:t>Ethylhexyl</a:t>
            </a:r>
            <a:r>
              <a:rPr lang="en-US" sz="1400" dirty="0"/>
              <a:t> Methoxycinnamate, Glycerin, Urea, </a:t>
            </a:r>
            <a:r>
              <a:rPr lang="en-US" sz="1400" dirty="0" err="1"/>
              <a:t>Paraffinum</a:t>
            </a:r>
            <a:r>
              <a:rPr lang="en-US" sz="1400" dirty="0"/>
              <a:t> </a:t>
            </a:r>
            <a:r>
              <a:rPr lang="en-US" sz="1400" dirty="0" err="1"/>
              <a:t>Liquidum</a:t>
            </a:r>
            <a:r>
              <a:rPr lang="en-US" sz="1400" dirty="0"/>
              <a:t>, Benzophenone-3, </a:t>
            </a:r>
            <a:r>
              <a:rPr lang="en-US" sz="1400" dirty="0" err="1"/>
              <a:t>Cetyl</a:t>
            </a:r>
            <a:r>
              <a:rPr lang="en-US" sz="1400" dirty="0"/>
              <a:t> Palmitate, Xanthan Gum, Polyethylene, PEG-40 Hydrogenated Castor Oil, </a:t>
            </a:r>
            <a:r>
              <a:rPr lang="en-US" sz="1400" dirty="0" err="1"/>
              <a:t>Tocopheryl</a:t>
            </a:r>
            <a:r>
              <a:rPr lang="en-US" sz="1400" dirty="0"/>
              <a:t> Acetate, Linoleic Acid, Lavandula Angustifolia (Lavender) Flower Extract</a:t>
            </a:r>
            <a:r>
              <a:rPr lang="ru-RU" sz="1400" dirty="0"/>
              <a:t>, </a:t>
            </a:r>
            <a:r>
              <a:rPr lang="en-US" sz="1400" dirty="0"/>
              <a:t>Hydrolyzed Collagen, Fragaria </a:t>
            </a:r>
            <a:r>
              <a:rPr lang="en-US" sz="1400" dirty="0" err="1"/>
              <a:t>Vesca</a:t>
            </a:r>
            <a:r>
              <a:rPr lang="en-US" sz="1400" dirty="0"/>
              <a:t> (Strawberry) Leaf Extract</a:t>
            </a:r>
            <a:r>
              <a:rPr lang="ru-RU" sz="1400" dirty="0"/>
              <a:t>,</a:t>
            </a:r>
            <a:r>
              <a:rPr lang="en-US" sz="1400" dirty="0"/>
              <a:t> Chamomilla </a:t>
            </a:r>
            <a:r>
              <a:rPr lang="en-US" sz="1400" dirty="0" err="1"/>
              <a:t>Recutita</a:t>
            </a:r>
            <a:r>
              <a:rPr lang="en-US" sz="1400" dirty="0"/>
              <a:t> Extract, Gardenia </a:t>
            </a:r>
            <a:r>
              <a:rPr lang="en-US" sz="1400" dirty="0" err="1"/>
              <a:t>Tahitensis</a:t>
            </a:r>
            <a:r>
              <a:rPr lang="en-US" sz="1400" dirty="0"/>
              <a:t> (Monoi de Tahiti) Oil</a:t>
            </a:r>
            <a:r>
              <a:rPr lang="ru-RU" sz="1400" dirty="0"/>
              <a:t>,</a:t>
            </a:r>
            <a:r>
              <a:rPr lang="en-US" sz="1400" dirty="0"/>
              <a:t> Thymus Vulgaris Essential Oil</a:t>
            </a:r>
            <a:r>
              <a:rPr lang="ru-RU" sz="1400" dirty="0"/>
              <a:t>, </a:t>
            </a:r>
            <a:r>
              <a:rPr lang="en-US" sz="1400" dirty="0"/>
              <a:t>Citrus </a:t>
            </a:r>
            <a:r>
              <a:rPr lang="en-US" sz="1400" dirty="0" err="1"/>
              <a:t>Aurantium</a:t>
            </a:r>
            <a:r>
              <a:rPr lang="en-US" sz="1400" dirty="0"/>
              <a:t> Amara (Petitgrain) Essential Oil, Parfum, Phenoxyethanol, Methylparaben, CI 45170.</a:t>
            </a:r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Скраб для лица деликатный,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Monoi de </a:t>
            </a: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Taiti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2CE995-1652-4929-A20D-1919434A8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13" y="2456817"/>
            <a:ext cx="2689241" cy="25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85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15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116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Очищает и отшелушивает верхний слой эпидермиса, выравнивает кожный рельеф.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Успокаивает кожу и насыщает ее влагой.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Увлажняет и омолаживает.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Для всех типов кожи, особенно возрастной.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</a:t>
            </a:r>
            <a:r>
              <a:rPr lang="en-US" sz="1400" dirty="0" err="1"/>
              <a:t>Cetearyl</a:t>
            </a:r>
            <a:r>
              <a:rPr lang="en-US" sz="1400" dirty="0"/>
              <a:t> Alcohol, Glycerin, </a:t>
            </a:r>
            <a:r>
              <a:rPr lang="en-US" sz="1400" dirty="0" err="1"/>
              <a:t>Paraffinum</a:t>
            </a:r>
            <a:r>
              <a:rPr lang="en-US" sz="1400" dirty="0"/>
              <a:t> </a:t>
            </a:r>
            <a:r>
              <a:rPr lang="en-US" sz="1400" dirty="0" err="1"/>
              <a:t>Liquidum</a:t>
            </a:r>
            <a:r>
              <a:rPr lang="en-US" sz="1400" dirty="0"/>
              <a:t>, Cocos Oil, </a:t>
            </a:r>
            <a:r>
              <a:rPr lang="en-US" sz="1400" dirty="0" err="1"/>
              <a:t>Soja</a:t>
            </a:r>
            <a:r>
              <a:rPr lang="en-US" sz="1400" dirty="0"/>
              <a:t> Oil, Polyethylene, Isopropyl Palmitate, </a:t>
            </a:r>
            <a:r>
              <a:rPr lang="en-US" sz="1400" dirty="0" err="1"/>
              <a:t>Butyrospermum</a:t>
            </a:r>
            <a:r>
              <a:rPr lang="en-US" sz="1400" dirty="0"/>
              <a:t> </a:t>
            </a:r>
            <a:r>
              <a:rPr lang="en-US" sz="1400" dirty="0" err="1"/>
              <a:t>Parkii</a:t>
            </a:r>
            <a:r>
              <a:rPr lang="en-US" sz="1400" dirty="0"/>
              <a:t> Oil, Lilium </a:t>
            </a:r>
            <a:r>
              <a:rPr lang="en-US" sz="1400" dirty="0" err="1"/>
              <a:t>Candidum</a:t>
            </a:r>
            <a:r>
              <a:rPr lang="en-US" sz="1400" dirty="0"/>
              <a:t> (Madonna Lily) </a:t>
            </a:r>
            <a:r>
              <a:rPr lang="en-US" sz="1400" dirty="0" err="1"/>
              <a:t>Buld</a:t>
            </a:r>
            <a:r>
              <a:rPr lang="en-US" sz="1400" dirty="0"/>
              <a:t> Extract</a:t>
            </a:r>
            <a:r>
              <a:rPr lang="ru-RU" sz="1400" dirty="0"/>
              <a:t>, </a:t>
            </a:r>
            <a:r>
              <a:rPr lang="en-US" sz="1400" dirty="0"/>
              <a:t>Citrus </a:t>
            </a:r>
            <a:r>
              <a:rPr lang="en-US" sz="1400" dirty="0" err="1"/>
              <a:t>Aurantifolia</a:t>
            </a:r>
            <a:r>
              <a:rPr lang="en-US" sz="1400" dirty="0"/>
              <a:t> Fruit Extract</a:t>
            </a:r>
            <a:r>
              <a:rPr lang="ru-RU" sz="1400" dirty="0"/>
              <a:t>,</a:t>
            </a:r>
            <a:r>
              <a:rPr lang="en-US" sz="1400" dirty="0"/>
              <a:t> Actinidia </a:t>
            </a:r>
            <a:r>
              <a:rPr lang="en-US" sz="1400" dirty="0" err="1"/>
              <a:t>Deliciosa</a:t>
            </a:r>
            <a:r>
              <a:rPr lang="en-US" sz="1400" dirty="0"/>
              <a:t> Fruit Extract</a:t>
            </a:r>
            <a:r>
              <a:rPr lang="ru-RU" sz="1400" dirty="0"/>
              <a:t>, </a:t>
            </a:r>
            <a:r>
              <a:rPr lang="en-US" sz="1400" dirty="0"/>
              <a:t>Glyceryl Stearate, Ceteareth-6, Cetereth-12, Papaver </a:t>
            </a:r>
            <a:r>
              <a:rPr lang="en-US" sz="1400" dirty="0" err="1"/>
              <a:t>Somniferum</a:t>
            </a:r>
            <a:r>
              <a:rPr lang="en-US" sz="1400" dirty="0"/>
              <a:t> Seed</a:t>
            </a:r>
            <a:r>
              <a:rPr lang="ru-RU" sz="1400" dirty="0"/>
              <a:t>, </a:t>
            </a:r>
            <a:r>
              <a:rPr lang="en-US" sz="1400" dirty="0"/>
              <a:t>Cetereth-20, </a:t>
            </a:r>
            <a:r>
              <a:rPr lang="en-US" sz="1400" dirty="0" err="1"/>
              <a:t>Cetyl</a:t>
            </a:r>
            <a:r>
              <a:rPr lang="en-US" sz="1400" dirty="0"/>
              <a:t> Palmitate, PEG-40  Hydrogenated Castor Oil, Chamomilla Extract, </a:t>
            </a:r>
            <a:r>
              <a:rPr lang="en-US" sz="1400" dirty="0" err="1"/>
              <a:t>Tocopheryl</a:t>
            </a:r>
            <a:r>
              <a:rPr lang="en-US" sz="1400" dirty="0"/>
              <a:t> Acetate, Parfum, Phenoxyethanol, Methylparaben.</a:t>
            </a:r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Скраб для лица омолаживающий,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Madonna Lily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9F20B6-BBF5-4313-B6B5-E758EA8D5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425" y="2345951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90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917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11634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dirty="0"/>
              <a:t>Увлажняет, расслабляет и подготавливает кожу к нанесению </a:t>
            </a:r>
            <a:r>
              <a:rPr lang="ru-RU" sz="1600" dirty="0" err="1"/>
              <a:t>альгинатной</a:t>
            </a:r>
            <a:r>
              <a:rPr lang="ru-RU" sz="1600" dirty="0"/>
              <a:t> маски.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600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b="1" dirty="0"/>
              <a:t>Состав: </a:t>
            </a:r>
            <a:r>
              <a:rPr lang="en-US" sz="1600" dirty="0"/>
              <a:t>Aqua, Camellia </a:t>
            </a:r>
            <a:r>
              <a:rPr lang="en-US" sz="1600" dirty="0" err="1"/>
              <a:t>Sinensis</a:t>
            </a:r>
            <a:r>
              <a:rPr lang="en-US" sz="1600" dirty="0"/>
              <a:t> Leaf Extract</a:t>
            </a:r>
            <a:r>
              <a:rPr lang="ru-RU" sz="1600" dirty="0"/>
              <a:t>, </a:t>
            </a:r>
            <a:r>
              <a:rPr lang="en-US" sz="1600" dirty="0"/>
              <a:t>Aloe Extract, Lotus Japonicus Extract</a:t>
            </a:r>
            <a:r>
              <a:rPr lang="ru-RU" sz="1600" dirty="0"/>
              <a:t>,</a:t>
            </a:r>
            <a:r>
              <a:rPr lang="en-US" sz="1600" dirty="0"/>
              <a:t> Hydrolyzed Silk Peptides, Panthenol, Glycerin, </a:t>
            </a:r>
            <a:r>
              <a:rPr lang="en-US" sz="1600" dirty="0" err="1"/>
              <a:t>Tocopheryl</a:t>
            </a:r>
            <a:r>
              <a:rPr lang="en-US" sz="1600" dirty="0"/>
              <a:t> Acetate, Xanthan Gum, Allantoin, Hyaluronic Acid, Parfum, </a:t>
            </a:r>
            <a:r>
              <a:rPr lang="en-US" sz="1600" dirty="0" err="1"/>
              <a:t>Benzonic</a:t>
            </a:r>
            <a:r>
              <a:rPr lang="en-US" sz="1600" dirty="0"/>
              <a:t> Acid, </a:t>
            </a:r>
            <a:r>
              <a:rPr lang="en-US" sz="1600" dirty="0" err="1"/>
              <a:t>Dehydroacetic</a:t>
            </a:r>
            <a:r>
              <a:rPr lang="en-US" sz="1600" dirty="0"/>
              <a:t> Acid, Benzyl Alcohol.</a:t>
            </a:r>
            <a:endParaRPr lang="ru-RU" sz="1600" dirty="0"/>
          </a:p>
          <a:p>
            <a:pPr marL="0" indent="0" algn="just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buNone/>
            </a:pPr>
            <a:r>
              <a:rPr lang="ru-RU" sz="1600" b="1" dirty="0"/>
              <a:t>Объем: </a:t>
            </a:r>
            <a:r>
              <a:rPr lang="ru-RU" sz="16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707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Регенерирующий гель под </a:t>
            </a: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альгинатную</a:t>
            </a:r>
            <a:r>
              <a:rPr lang="ru-RU" sz="2600" b="1" dirty="0">
                <a:solidFill>
                  <a:srgbClr val="CB0076"/>
                </a:solidFill>
                <a:latin typeface="+mj-lt"/>
              </a:rPr>
              <a:t> маску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1034D0-E0F7-47DF-AB4C-93D65775D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550" y="1899468"/>
            <a:ext cx="3262946" cy="27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32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B52D02-F39A-4E66-A9AB-72A5F4E6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3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D33E58-8072-4B84-B7D9-306C77F2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-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5CD169-C19F-4282-8B61-C0F17CF6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76" b="1569"/>
          <a:stretch/>
        </p:blipFill>
        <p:spPr>
          <a:xfrm>
            <a:off x="-6" y="1"/>
            <a:ext cx="9144000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41557" y="233769"/>
            <a:ext cx="8306055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ЛИНЕЙКА СРЕДСТВ ДЛЯ ДОМАШНЕГО УХОДА</a:t>
            </a:r>
          </a:p>
          <a:p>
            <a:pPr algn="l"/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98175" y="1385580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Обладает гипертермическим и стимулирующим действием, способствует сжиганию жира в зоне «второго» подбородка, повышает метаболизм.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Улучшает овал лица, уменьшает второй подбородок.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Для устранения возрастного птоза и жировых отложений в области подбородка. Не применять при гиперчувствительности кожи.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Aqua, Kaolin, Glycerin, Citrus </a:t>
            </a:r>
            <a:r>
              <a:rPr lang="en-US" sz="1400" dirty="0" err="1"/>
              <a:t>Paradisi</a:t>
            </a:r>
            <a:r>
              <a:rPr lang="en-US" sz="1400" dirty="0"/>
              <a:t> Essential Oil, Capsicum Annuum Extract</a:t>
            </a:r>
            <a:r>
              <a:rPr lang="ru-RU" sz="1400" dirty="0"/>
              <a:t>, </a:t>
            </a:r>
            <a:r>
              <a:rPr lang="en-US" sz="1400" dirty="0" err="1"/>
              <a:t>Cetearyl</a:t>
            </a:r>
            <a:r>
              <a:rPr lang="en-US" sz="1400" dirty="0"/>
              <a:t> Alcohol, Glyceryl Stearate, </a:t>
            </a:r>
            <a:r>
              <a:rPr lang="en-US" sz="1400" dirty="0" err="1"/>
              <a:t>Cetul</a:t>
            </a:r>
            <a:r>
              <a:rPr lang="en-US" sz="1400" dirty="0"/>
              <a:t> Palmitate, PEG-40 </a:t>
            </a:r>
            <a:r>
              <a:rPr lang="en-US" sz="1400" dirty="0" err="1"/>
              <a:t>Hedrogenated</a:t>
            </a:r>
            <a:r>
              <a:rPr lang="en-US" sz="1400" dirty="0"/>
              <a:t> Castor Oil, Glycine </a:t>
            </a:r>
            <a:r>
              <a:rPr lang="en-US" sz="1400" dirty="0" err="1"/>
              <a:t>Soja</a:t>
            </a:r>
            <a:r>
              <a:rPr lang="en-US" sz="1400" dirty="0"/>
              <a:t> Oil, Cocos Oil, Xanthan Gum, Niacin, Beta-Carotene, Hyaluronic Acid, </a:t>
            </a:r>
            <a:r>
              <a:rPr lang="en-US" sz="1400" dirty="0" err="1"/>
              <a:t>Juniperus</a:t>
            </a:r>
            <a:r>
              <a:rPr lang="en-US" sz="1400" dirty="0"/>
              <a:t> </a:t>
            </a:r>
            <a:r>
              <a:rPr lang="en-US" sz="1400" dirty="0" err="1"/>
              <a:t>Communis</a:t>
            </a:r>
            <a:r>
              <a:rPr lang="en-US" sz="1400" dirty="0"/>
              <a:t> Wood Oil, Citrus </a:t>
            </a:r>
            <a:r>
              <a:rPr lang="en-US" sz="1400" dirty="0" err="1"/>
              <a:t>Aurantium</a:t>
            </a:r>
            <a:r>
              <a:rPr lang="en-US" sz="1400" dirty="0"/>
              <a:t> </a:t>
            </a:r>
            <a:r>
              <a:rPr lang="en-US" sz="1400" dirty="0" err="1"/>
              <a:t>Dulcis</a:t>
            </a:r>
            <a:r>
              <a:rPr lang="en-US" sz="1400" dirty="0"/>
              <a:t> Peel Oil Expressed, Caffeine, Parfum, Phenoxyethanol, Methylparaben.</a:t>
            </a:r>
          </a:p>
          <a:p>
            <a:pPr marL="0" indent="0">
              <a:buNone/>
            </a:pPr>
            <a:r>
              <a:rPr lang="ru-RU" sz="1400" b="1" dirty="0"/>
              <a:t>Объем: </a:t>
            </a:r>
            <a:r>
              <a:rPr lang="ru-RU" sz="1400" dirty="0"/>
              <a:t>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327" y="661152"/>
            <a:ext cx="7626693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Маска лифтинг для подбородка жиросжигающая,</a:t>
            </a:r>
          </a:p>
          <a:p>
            <a:pPr algn="just">
              <a:lnSpc>
                <a:spcPct val="80000"/>
              </a:lnSpc>
            </a:pPr>
            <a:r>
              <a:rPr lang="en-US" sz="2600" b="1" dirty="0">
                <a:solidFill>
                  <a:srgbClr val="CB0076"/>
                </a:solidFill>
                <a:latin typeface="+mj-lt"/>
              </a:rPr>
              <a:t>Capsicum Annuum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899280-C99D-448B-A0BD-68FE48AE4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05" y="1828800"/>
            <a:ext cx="2952065" cy="28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65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45500-703C-4ECC-8DBB-DA486161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30" y="1649688"/>
            <a:ext cx="4924937" cy="34575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03004" y="868435"/>
            <a:ext cx="7137990" cy="89660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CD007B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06021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76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FB1A4-9EA4-4D5F-850E-82B0726DB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3DE87-15EB-429E-B14F-18F3402F6A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7903533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ANTI-AGE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4071" y="130857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0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Сыворотка на базе </a:t>
            </a:r>
            <a:r>
              <a:rPr lang="ru-RU" sz="1400" dirty="0" err="1"/>
              <a:t>гиалуроната</a:t>
            </a:r>
            <a:r>
              <a:rPr lang="ru-RU" sz="1400" dirty="0"/>
              <a:t> натрия.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Содержит японский НУФ  последнего поколения для повышения уровня увлажненности кожи.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Снижает сухость и шелушение, повышает уровень поглощения влаги кожей.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Зрелая кожа становится  эластичной, мягкой, разглаживаются мелкие морщинки и неровности.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 Aqua, Sodium Hyaluronate, Sodium Hydroxide</a:t>
            </a:r>
            <a:r>
              <a:rPr lang="ru-RU" sz="1400" dirty="0"/>
              <a:t>, </a:t>
            </a:r>
            <a:r>
              <a:rPr lang="en-US" sz="1400" dirty="0"/>
              <a:t>PEG-40 Hydrogenated Castor Oil</a:t>
            </a:r>
            <a:r>
              <a:rPr lang="ru-RU" sz="1400" dirty="0"/>
              <a:t>, </a:t>
            </a:r>
            <a:r>
              <a:rPr lang="en-US" sz="1400" dirty="0"/>
              <a:t>Sodium PCA</a:t>
            </a:r>
            <a:r>
              <a:rPr lang="ru-RU" sz="1400" dirty="0"/>
              <a:t>, </a:t>
            </a:r>
            <a:r>
              <a:rPr lang="en-US" sz="1400" dirty="0"/>
              <a:t>Sodium Lactate, Arginine, Aspartic Acid</a:t>
            </a:r>
            <a:r>
              <a:rPr lang="ru-RU" sz="1400" dirty="0"/>
              <a:t>, </a:t>
            </a:r>
            <a:r>
              <a:rPr lang="en-US" sz="1400" dirty="0"/>
              <a:t>PCA</a:t>
            </a:r>
            <a:r>
              <a:rPr lang="ru-RU" sz="1400" dirty="0"/>
              <a:t>, </a:t>
            </a:r>
            <a:r>
              <a:rPr lang="en-US" sz="1400" dirty="0"/>
              <a:t>Glycine, Alanine, Serine,</a:t>
            </a:r>
            <a:r>
              <a:rPr lang="ru-RU" sz="1400" dirty="0"/>
              <a:t> </a:t>
            </a:r>
            <a:r>
              <a:rPr lang="en-US" sz="1400" dirty="0"/>
              <a:t>Valine, Proline, Threonine,</a:t>
            </a:r>
            <a:r>
              <a:rPr lang="ru-RU" sz="1400" dirty="0"/>
              <a:t> </a:t>
            </a:r>
            <a:r>
              <a:rPr lang="en-US" sz="1400" dirty="0"/>
              <a:t>Isoleucine,</a:t>
            </a:r>
            <a:r>
              <a:rPr lang="ru-RU" sz="1400" dirty="0"/>
              <a:t> </a:t>
            </a:r>
            <a:r>
              <a:rPr lang="en-US" sz="1400" dirty="0"/>
              <a:t>Histidine, Phenylalanine, Acrylates/C10-30 Alkyl Acrylate </a:t>
            </a:r>
            <a:r>
              <a:rPr lang="en-US" sz="1400" dirty="0" err="1"/>
              <a:t>Crosspolymer</a:t>
            </a:r>
            <a:r>
              <a:rPr lang="en-US" sz="1400" dirty="0"/>
              <a:t>,</a:t>
            </a:r>
            <a:r>
              <a:rPr lang="ru-RU" sz="1400" dirty="0"/>
              <a:t> </a:t>
            </a:r>
            <a:r>
              <a:rPr lang="en-US" sz="1400" dirty="0"/>
              <a:t>Panax Ginseng Root Extract</a:t>
            </a:r>
            <a:r>
              <a:rPr lang="ru-RU" sz="1400" dirty="0"/>
              <a:t>, </a:t>
            </a:r>
            <a:r>
              <a:rPr lang="en-US" sz="1400" dirty="0"/>
              <a:t>Camellia </a:t>
            </a:r>
            <a:r>
              <a:rPr lang="en-US" sz="1400" dirty="0" err="1"/>
              <a:t>Sinensis</a:t>
            </a:r>
            <a:r>
              <a:rPr lang="en-US" sz="1400" dirty="0"/>
              <a:t> Leaf Extract</a:t>
            </a:r>
            <a:r>
              <a:rPr lang="ru-RU" sz="1400" dirty="0"/>
              <a:t>, </a:t>
            </a:r>
            <a:r>
              <a:rPr lang="en-US" sz="1400" dirty="0"/>
              <a:t>Collagen, Panthenol, Parfum, Phenoxyethanol, Glyceryl Laurate</a:t>
            </a:r>
            <a:r>
              <a:rPr lang="ru-RU" sz="14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100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0639" y="661152"/>
            <a:ext cx="72049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Сыворотка регенерирующая с аминокислотами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07CD5F-739A-4A85-BFA7-96AE352F00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065" t="14815" r="38778" b="21630"/>
          <a:stretch/>
        </p:blipFill>
        <p:spPr>
          <a:xfrm>
            <a:off x="1597025" y="1409700"/>
            <a:ext cx="1382396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7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FB1A4-9EA4-4D5F-850E-82B0726DB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3DE87-15EB-429E-B14F-18F3402F6A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7903533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ANTI-AGE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4071" y="130857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00"/>
              </a:spcBef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Комплекс активных компонентов – </a:t>
            </a:r>
            <a:r>
              <a:rPr lang="ru-RU" sz="1400" dirty="0" err="1"/>
              <a:t>центелла</a:t>
            </a:r>
            <a:r>
              <a:rPr lang="ru-RU" sz="1400" dirty="0"/>
              <a:t> азиатская, конский каштан, </a:t>
            </a:r>
            <a:r>
              <a:rPr lang="ru-RU" sz="1400" dirty="0" err="1"/>
              <a:t>гамамелис</a:t>
            </a:r>
            <a:r>
              <a:rPr lang="ru-RU" sz="1400" dirty="0"/>
              <a:t> – направлен на улучшение  микроциркуляции, укрепление сосудистой стенки и снятия  отечности.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Масло виноградной косточки, жожоба и авокадо питают и хорошо разглаживают поверхностные морщинки.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 err="1"/>
              <a:t>Ниацинамид</a:t>
            </a:r>
            <a:r>
              <a:rPr lang="ru-RU" sz="1400" dirty="0"/>
              <a:t> стабилизирует барьерную функцию эпидермиса.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 Aqua, </a:t>
            </a:r>
            <a:r>
              <a:rPr lang="en-US" sz="1400" dirty="0" err="1"/>
              <a:t>Cetearyl</a:t>
            </a:r>
            <a:r>
              <a:rPr lang="en-US" sz="1400" dirty="0"/>
              <a:t> </a:t>
            </a:r>
            <a:r>
              <a:rPr lang="en-US" sz="1400" dirty="0" err="1"/>
              <a:t>Olivate</a:t>
            </a:r>
            <a:r>
              <a:rPr lang="en-US" sz="1400" dirty="0"/>
              <a:t>, </a:t>
            </a:r>
            <a:r>
              <a:rPr lang="en-US" sz="1400" dirty="0" err="1"/>
              <a:t>Sorbitan</a:t>
            </a:r>
            <a:r>
              <a:rPr lang="en-US" sz="1400" dirty="0"/>
              <a:t> </a:t>
            </a:r>
            <a:r>
              <a:rPr lang="en-US" sz="1400" dirty="0" err="1"/>
              <a:t>Olivate</a:t>
            </a:r>
            <a:r>
              <a:rPr lang="en-US" sz="1400" dirty="0"/>
              <a:t>, Hydrogenated Avocado Oil, </a:t>
            </a:r>
            <a:r>
              <a:rPr lang="en-US" sz="1400" dirty="0" err="1"/>
              <a:t>Simmondsia</a:t>
            </a:r>
            <a:r>
              <a:rPr lang="en-US" sz="1400" dirty="0"/>
              <a:t> </a:t>
            </a:r>
            <a:r>
              <a:rPr lang="en-US" sz="1400" dirty="0" err="1"/>
              <a:t>Chinensis</a:t>
            </a:r>
            <a:r>
              <a:rPr lang="en-US" sz="1400" dirty="0"/>
              <a:t> (Jojoba) Seed Oil, Glycerin,</a:t>
            </a:r>
            <a:r>
              <a:rPr lang="ru-RU" sz="1400" dirty="0"/>
              <a:t> </a:t>
            </a:r>
            <a:r>
              <a:rPr lang="en-US" sz="1400" dirty="0"/>
              <a:t>Butylene Glycol, </a:t>
            </a:r>
            <a:r>
              <a:rPr lang="en-US" sz="1400" dirty="0" err="1"/>
              <a:t>Cetearyl</a:t>
            </a:r>
            <a:r>
              <a:rPr lang="en-US" sz="1400" dirty="0"/>
              <a:t> Alcohol,</a:t>
            </a:r>
            <a:r>
              <a:rPr lang="ru-RU" sz="1400" dirty="0"/>
              <a:t> </a:t>
            </a:r>
            <a:r>
              <a:rPr lang="en-US" sz="1400" dirty="0"/>
              <a:t>Niacinamide, Allantoin, </a:t>
            </a:r>
            <a:r>
              <a:rPr lang="en-US" sz="1400" dirty="0" err="1"/>
              <a:t>Vitis</a:t>
            </a:r>
            <a:r>
              <a:rPr lang="en-US" sz="1400" dirty="0"/>
              <a:t> </a:t>
            </a:r>
            <a:r>
              <a:rPr lang="en-US" sz="1400" dirty="0" err="1"/>
              <a:t>Vinifera</a:t>
            </a:r>
            <a:r>
              <a:rPr lang="en-US" sz="1400" dirty="0"/>
              <a:t> (Grape) Seed Oil, </a:t>
            </a:r>
            <a:r>
              <a:rPr lang="ru-RU" sz="1400" dirty="0"/>
              <a:t>А</a:t>
            </a:r>
            <a:r>
              <a:rPr lang="en-US" sz="1400" dirty="0" err="1"/>
              <a:t>esculus</a:t>
            </a:r>
            <a:r>
              <a:rPr lang="en-US" sz="1400" dirty="0"/>
              <a:t> </a:t>
            </a:r>
            <a:r>
              <a:rPr lang="en-US" sz="1400" dirty="0" err="1"/>
              <a:t>Hippocastanum</a:t>
            </a:r>
            <a:r>
              <a:rPr lang="en-US" sz="1400" dirty="0"/>
              <a:t> Fruit Extract</a:t>
            </a:r>
            <a:r>
              <a:rPr lang="ru-RU" sz="1400" dirty="0"/>
              <a:t>, </a:t>
            </a:r>
            <a:r>
              <a:rPr lang="en-US" sz="1400" dirty="0" err="1"/>
              <a:t>Tocopheryl</a:t>
            </a:r>
            <a:r>
              <a:rPr lang="en-US" sz="1400" dirty="0"/>
              <a:t> Acetate, </a:t>
            </a:r>
            <a:r>
              <a:rPr lang="en-US" sz="1400" dirty="0" err="1"/>
              <a:t>Vitis</a:t>
            </a:r>
            <a:r>
              <a:rPr lang="en-US" sz="1400" dirty="0"/>
              <a:t> </a:t>
            </a:r>
            <a:r>
              <a:rPr lang="en-US" sz="1400" dirty="0" err="1"/>
              <a:t>Vinifera</a:t>
            </a:r>
            <a:r>
              <a:rPr lang="en-US" sz="1400" dirty="0"/>
              <a:t> Seed Extract, </a:t>
            </a:r>
            <a:r>
              <a:rPr lang="en-US" sz="1400" dirty="0" err="1"/>
              <a:t>Centella</a:t>
            </a:r>
            <a:r>
              <a:rPr lang="en-US" sz="1400" dirty="0"/>
              <a:t> </a:t>
            </a:r>
            <a:r>
              <a:rPr lang="en-US" sz="1400" dirty="0" err="1"/>
              <a:t>Asiatica</a:t>
            </a:r>
            <a:r>
              <a:rPr lang="en-US" sz="1400" dirty="0"/>
              <a:t> Leaf Extract, </a:t>
            </a:r>
            <a:r>
              <a:rPr lang="en-US" sz="1400" dirty="0" err="1"/>
              <a:t>Hamamelis</a:t>
            </a:r>
            <a:r>
              <a:rPr lang="en-US" sz="1400" dirty="0"/>
              <a:t> Virginiana (Witch Hazel) Extract, Retinyl Palmitate, Disodium</a:t>
            </a:r>
            <a:r>
              <a:rPr lang="ru-RU" sz="1400" dirty="0"/>
              <a:t>, </a:t>
            </a:r>
            <a:r>
              <a:rPr lang="en-US" sz="1400" dirty="0"/>
              <a:t>EDTA, Parfum, Phenoxyethanol, </a:t>
            </a:r>
            <a:r>
              <a:rPr lang="en-US" sz="1400" dirty="0" err="1"/>
              <a:t>Ethylhexylglycerin</a:t>
            </a:r>
            <a:r>
              <a:rPr lang="ru-RU" sz="1400" dirty="0"/>
              <a:t>.</a:t>
            </a:r>
            <a:endParaRPr lang="en-US" sz="1400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019" y="661152"/>
            <a:ext cx="7780685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 для лица выравнивающий 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anti-</a:t>
            </a:r>
            <a:r>
              <a:rPr lang="en-US" sz="2600" b="1" dirty="0" err="1">
                <a:solidFill>
                  <a:srgbClr val="CB0076"/>
                </a:solidFill>
                <a:latin typeface="+mj-lt"/>
              </a:rPr>
              <a:t>couperose</a:t>
            </a:r>
            <a:endParaRPr lang="ru-RU" sz="2600" b="1" dirty="0">
              <a:solidFill>
                <a:srgbClr val="CB0076"/>
              </a:solidFill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B068F1-A8F6-411A-A24D-B6E769B84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666" t="14667" r="32667" b="12854"/>
          <a:stretch/>
        </p:blipFill>
        <p:spPr>
          <a:xfrm>
            <a:off x="1101184" y="1527019"/>
            <a:ext cx="2082887" cy="32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2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FB1A4-9EA4-4D5F-850E-82B0726DB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3DE87-15EB-429E-B14F-18F3402F6A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7903533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ANTI-AGE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4071" y="106473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2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200" dirty="0"/>
              <a:t>В составе два пептидных комплекса. </a:t>
            </a:r>
            <a:r>
              <a:rPr lang="ru-RU" sz="1200" dirty="0" err="1"/>
              <a:t>Syn-Hykan</a:t>
            </a:r>
            <a:r>
              <a:rPr lang="ru-RU" sz="1200" dirty="0"/>
              <a:t> работает на клеточном уровне,  стимулируя синтез собственной </a:t>
            </a:r>
            <a:r>
              <a:rPr lang="ru-RU" sz="1200" dirty="0" err="1"/>
              <a:t>гиалуроновой</a:t>
            </a:r>
            <a:r>
              <a:rPr lang="ru-RU" sz="1200" dirty="0"/>
              <a:t> кислоты и выработку здорового коллагена.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200" dirty="0"/>
              <a:t>Оказывает выраженное омолаживающее действие. 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200" dirty="0"/>
              <a:t>Пептид – </a:t>
            </a:r>
            <a:r>
              <a:rPr lang="ru-RU" sz="1200" dirty="0" err="1"/>
              <a:t>биохайлайтер</a:t>
            </a:r>
            <a:r>
              <a:rPr lang="ru-RU" sz="1200" dirty="0"/>
              <a:t> </a:t>
            </a:r>
            <a:r>
              <a:rPr lang="ru-RU" sz="1200" dirty="0" err="1"/>
              <a:t>Crystalide</a:t>
            </a:r>
            <a:r>
              <a:rPr lang="ru-RU" sz="1200" dirty="0"/>
              <a:t> мгновенно, выравнивает микрорельеф кожи, придает естественное свечение. 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200" dirty="0"/>
              <a:t>База крема – масло ши – работает  на мягкость, шелковистость и устранение морщин. </a:t>
            </a: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None/>
            </a:pPr>
            <a:r>
              <a:rPr lang="ru-RU" sz="1200" b="1" dirty="0"/>
              <a:t>Состав: </a:t>
            </a:r>
            <a:r>
              <a:rPr lang="en-US" sz="1200" dirty="0"/>
              <a:t> Aqua, </a:t>
            </a:r>
            <a:r>
              <a:rPr lang="en-US" sz="1200" dirty="0" err="1"/>
              <a:t>Butyrospermum</a:t>
            </a:r>
            <a:r>
              <a:rPr lang="en-US" sz="1200" dirty="0"/>
              <a:t> </a:t>
            </a:r>
            <a:r>
              <a:rPr lang="en-US" sz="1200" dirty="0" err="1"/>
              <a:t>Parkii</a:t>
            </a:r>
            <a:r>
              <a:rPr lang="en-US" sz="1200" dirty="0"/>
              <a:t> (Shea Butter) Oil, Glyceryl Stearate, Olea </a:t>
            </a:r>
            <a:r>
              <a:rPr lang="en-US" sz="1200" dirty="0" err="1"/>
              <a:t>Europaea</a:t>
            </a:r>
            <a:r>
              <a:rPr lang="en-US" sz="1200" dirty="0"/>
              <a:t> (Olive) Seed Oil, Caprylic/Capric Triglyceride, </a:t>
            </a:r>
            <a:r>
              <a:rPr lang="en-US" sz="1200" dirty="0" err="1"/>
              <a:t>Cetyl</a:t>
            </a:r>
            <a:r>
              <a:rPr lang="en-US" sz="1200" dirty="0"/>
              <a:t> Palmitate</a:t>
            </a:r>
            <a:r>
              <a:rPr lang="ru-RU" sz="1200" dirty="0"/>
              <a:t>, </a:t>
            </a:r>
            <a:r>
              <a:rPr lang="en-US" sz="1200" dirty="0" err="1"/>
              <a:t>Sorbitan</a:t>
            </a:r>
            <a:r>
              <a:rPr lang="en-US" sz="1200" dirty="0"/>
              <a:t> Stearate,</a:t>
            </a:r>
            <a:r>
              <a:rPr lang="ru-RU" sz="1200" dirty="0"/>
              <a:t> </a:t>
            </a:r>
            <a:r>
              <a:rPr lang="en-US" sz="1200" dirty="0"/>
              <a:t>Polysorbate 80,</a:t>
            </a:r>
            <a:r>
              <a:rPr lang="ru-RU" sz="1200" dirty="0"/>
              <a:t> </a:t>
            </a:r>
            <a:r>
              <a:rPr lang="en-US" sz="1200" dirty="0"/>
              <a:t>Hydrogenated Lecithin, Palmitoyl Tetrapeptide-10, Collagen,</a:t>
            </a:r>
            <a:r>
              <a:rPr lang="ru-RU" sz="1200" dirty="0"/>
              <a:t> </a:t>
            </a:r>
            <a:r>
              <a:rPr lang="en-US" sz="1200" dirty="0"/>
              <a:t>Aloe </a:t>
            </a:r>
            <a:r>
              <a:rPr lang="en-US" sz="1200" dirty="0" err="1"/>
              <a:t>Arborescens</a:t>
            </a:r>
            <a:r>
              <a:rPr lang="en-US" sz="1200" dirty="0"/>
              <a:t> Leaf Extract, Tetradecyl </a:t>
            </a:r>
            <a:r>
              <a:rPr lang="en-US" sz="1200" dirty="0" err="1"/>
              <a:t>Aminobutyroylvalylaminobutyric</a:t>
            </a:r>
            <a:r>
              <a:rPr lang="en-US" sz="1200" dirty="0"/>
              <a:t> Urea Trifluoroacetate, Magnesium Chloride,</a:t>
            </a:r>
            <a:r>
              <a:rPr lang="ru-RU" sz="1200" dirty="0"/>
              <a:t> </a:t>
            </a:r>
            <a:r>
              <a:rPr lang="en-US" sz="1200" dirty="0"/>
              <a:t>Glycerin,</a:t>
            </a:r>
            <a:r>
              <a:rPr lang="ru-RU" sz="1200" dirty="0"/>
              <a:t> </a:t>
            </a:r>
            <a:r>
              <a:rPr lang="en-US" sz="1200" dirty="0"/>
              <a:t>Rosa </a:t>
            </a:r>
            <a:r>
              <a:rPr lang="en-US" sz="1200" dirty="0" err="1"/>
              <a:t>Damascena</a:t>
            </a:r>
            <a:r>
              <a:rPr lang="en-US" sz="1200" dirty="0"/>
              <a:t> Flower Water,</a:t>
            </a:r>
            <a:r>
              <a:rPr lang="ru-RU" sz="1200" dirty="0"/>
              <a:t> </a:t>
            </a:r>
            <a:r>
              <a:rPr lang="en-US" sz="1200" dirty="0"/>
              <a:t>Betaine, Cocos Nucifera (Coconut) Oil, Triticum Vulgare (Wheat) Germ Oil</a:t>
            </a:r>
            <a:r>
              <a:rPr lang="ru-RU" sz="1200" dirty="0"/>
              <a:t>, </a:t>
            </a:r>
            <a:r>
              <a:rPr lang="en-US" sz="1200" dirty="0"/>
              <a:t>Macadamia </a:t>
            </a:r>
            <a:r>
              <a:rPr lang="en-US" sz="1200" dirty="0" err="1"/>
              <a:t>Ternifolia</a:t>
            </a:r>
            <a:r>
              <a:rPr lang="en-US" sz="1200" dirty="0"/>
              <a:t> Seed Oil, </a:t>
            </a:r>
            <a:r>
              <a:rPr lang="en-US" sz="1200" dirty="0" err="1"/>
              <a:t>Cetearyl</a:t>
            </a:r>
            <a:r>
              <a:rPr lang="en-US" sz="1200" dirty="0"/>
              <a:t> Alcohol, Linoleic / </a:t>
            </a:r>
            <a:r>
              <a:rPr lang="en-US" sz="1200" dirty="0" err="1"/>
              <a:t>Linolic</a:t>
            </a:r>
            <a:r>
              <a:rPr lang="en-US" sz="1200" dirty="0"/>
              <a:t> Acid, </a:t>
            </a:r>
            <a:r>
              <a:rPr lang="en-US" sz="1200" dirty="0" err="1"/>
              <a:t>Tocoferol</a:t>
            </a:r>
            <a:r>
              <a:rPr lang="en-US" sz="1200" dirty="0"/>
              <a:t>, </a:t>
            </a:r>
            <a:r>
              <a:rPr lang="en-US" sz="1200" dirty="0" err="1"/>
              <a:t>Retynyl</a:t>
            </a:r>
            <a:r>
              <a:rPr lang="en-US" sz="1200" dirty="0"/>
              <a:t> Palmitate, DMAE, Ceteareth-20,</a:t>
            </a:r>
            <a:r>
              <a:rPr lang="ru-RU" sz="1200" dirty="0"/>
              <a:t> </a:t>
            </a:r>
            <a:r>
              <a:rPr lang="en-US" sz="1200" dirty="0"/>
              <a:t>Urea, Panthenol, </a:t>
            </a:r>
            <a:r>
              <a:rPr lang="en-US" sz="1200" dirty="0" err="1"/>
              <a:t>Punica</a:t>
            </a:r>
            <a:r>
              <a:rPr lang="en-US" sz="1200" dirty="0"/>
              <a:t> </a:t>
            </a:r>
            <a:r>
              <a:rPr lang="en-US" sz="1200" dirty="0" err="1"/>
              <a:t>granatum</a:t>
            </a:r>
            <a:r>
              <a:rPr lang="en-US" sz="1200" dirty="0"/>
              <a:t> (Pomegranate) hydro-</a:t>
            </a:r>
            <a:r>
              <a:rPr lang="en-US" sz="1200" dirty="0" err="1"/>
              <a:t>glycerine</a:t>
            </a:r>
            <a:r>
              <a:rPr lang="en-US" sz="1200" dirty="0"/>
              <a:t> extract,</a:t>
            </a:r>
            <a:r>
              <a:rPr lang="ru-RU" sz="1200" dirty="0"/>
              <a:t> </a:t>
            </a:r>
            <a:r>
              <a:rPr lang="en-US" sz="1200" dirty="0"/>
              <a:t>Rosmarinus Officinalis (Rosemary) Leaf Extract, Sodium Hydroxide, Acrylates/C10-30 Alkyl Acrylate </a:t>
            </a:r>
            <a:r>
              <a:rPr lang="en-US" sz="1200" dirty="0" err="1"/>
              <a:t>Crosspolymer</a:t>
            </a:r>
            <a:r>
              <a:rPr lang="en-US" sz="1200" dirty="0"/>
              <a:t>, Parfum, Phenoxyethanol, </a:t>
            </a:r>
            <a:r>
              <a:rPr lang="en-US" sz="1200" dirty="0" err="1"/>
              <a:t>Ethylhexylglycerin</a:t>
            </a:r>
            <a:r>
              <a:rPr lang="ru-RU" sz="1200" dirty="0"/>
              <a:t>.</a:t>
            </a:r>
            <a:endParaRPr lang="en-US" sz="12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b="1" dirty="0"/>
              <a:t>Объем: </a:t>
            </a:r>
            <a:r>
              <a:rPr lang="ru-RU" sz="1200" dirty="0"/>
              <a:t>75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019" y="661152"/>
            <a:ext cx="7780685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Крем</a:t>
            </a:r>
            <a:r>
              <a:rPr lang="en-US" sz="2600" b="1" dirty="0">
                <a:solidFill>
                  <a:srgbClr val="CB0076"/>
                </a:solidFill>
                <a:latin typeface="+mj-lt"/>
              </a:rPr>
              <a:t>-</a:t>
            </a: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биохайлайтер</a:t>
            </a:r>
            <a:r>
              <a:rPr lang="ru-RU" sz="2600" b="1" dirty="0">
                <a:solidFill>
                  <a:srgbClr val="CB0076"/>
                </a:solidFill>
                <a:latin typeface="+mj-lt"/>
              </a:rPr>
              <a:t> ДВА ПЕПТИДНЫХ КОМПЛЕКСА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CD40D6-2007-4C8C-A3C0-0A63E3B1B4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778" t="12746" r="34851" b="12854"/>
          <a:stretch/>
        </p:blipFill>
        <p:spPr>
          <a:xfrm>
            <a:off x="1221294" y="1308575"/>
            <a:ext cx="1962777" cy="360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FB1A4-9EA4-4D5F-850E-82B0726DB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3DE87-15EB-429E-B14F-18F3402F6A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7903533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ANTI-AGE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4071" y="130857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Маска оказывает тонизирующее, подтягивающее, матирующее,  охлаждающее действие.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Особенно рекомендуется для кожи со склонностью к отекам и покраснениям.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Как этап завершения мануальных или аппаратных методик для кожи с птозом.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 Aqua, Sodium Acrylates Copolymer, </a:t>
            </a:r>
            <a:r>
              <a:rPr lang="en-US" sz="1400" dirty="0" err="1"/>
              <a:t>Lecitin</a:t>
            </a:r>
            <a:r>
              <a:rPr lang="en-US" sz="1400" dirty="0"/>
              <a:t>, Citrus </a:t>
            </a:r>
            <a:r>
              <a:rPr lang="en-US" sz="1400" dirty="0" err="1"/>
              <a:t>Aurantifolia</a:t>
            </a:r>
            <a:r>
              <a:rPr lang="en-US" sz="1400" dirty="0"/>
              <a:t> (Lime) Extract, Glycerin, Pyrus Malus (Apple) Fruit Extract, </a:t>
            </a:r>
            <a:r>
              <a:rPr lang="en-US" sz="1400" dirty="0" err="1"/>
              <a:t>Passiflora</a:t>
            </a:r>
            <a:r>
              <a:rPr lang="en-US" sz="1400" dirty="0"/>
              <a:t> Edulis Seed Oil</a:t>
            </a:r>
            <a:r>
              <a:rPr lang="ru-RU" sz="1400" dirty="0"/>
              <a:t>, </a:t>
            </a:r>
            <a:r>
              <a:rPr lang="en-US" sz="1400" dirty="0"/>
              <a:t>Panthenol, </a:t>
            </a:r>
            <a:r>
              <a:rPr lang="en-US" sz="1400" dirty="0" err="1"/>
              <a:t>Ascorbyl</a:t>
            </a:r>
            <a:r>
              <a:rPr lang="en-US" sz="1400" dirty="0"/>
              <a:t> Tetraisopalmitate, Parfum, Benzyl Alcohol, </a:t>
            </a:r>
            <a:r>
              <a:rPr lang="en-US" sz="1400" dirty="0" err="1"/>
              <a:t>Ethylhexylglycerin</a:t>
            </a:r>
            <a:r>
              <a:rPr lang="en-US" sz="1400" dirty="0"/>
              <a:t>, Tocopherol, CI 77019, CI 77891, CI 51319, CI 77861, CI 16035</a:t>
            </a:r>
            <a:r>
              <a:rPr lang="ru-RU" sz="14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019" y="661152"/>
            <a:ext cx="7780685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Маска-гель ЛИФТИНГ И ЛИМФОДРЕНАЖ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7B270-26EA-434A-8E30-C4890B7ECF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889" t="23704" r="29761" b="18815"/>
          <a:stretch/>
        </p:blipFill>
        <p:spPr>
          <a:xfrm>
            <a:off x="516679" y="1961529"/>
            <a:ext cx="2667392" cy="271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1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FB1A4-9EA4-4D5F-850E-82B0726DBC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3DE87-15EB-429E-B14F-18F3402F6A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5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AD12-4E00-4D50-A2C7-1F73269B3457}"/>
              </a:ext>
            </a:extLst>
          </p:cNvPr>
          <p:cNvSpPr txBox="1">
            <a:spLocks/>
          </p:cNvSpPr>
          <p:nvPr/>
        </p:nvSpPr>
        <p:spPr>
          <a:xfrm>
            <a:off x="105657" y="233769"/>
            <a:ext cx="7903533" cy="42184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F0980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ANTI-AGE</a:t>
            </a:r>
            <a:endParaRPr lang="ru-RU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FC9816B-DD88-4953-A06B-4FC6BE7C01F5}"/>
              </a:ext>
            </a:extLst>
          </p:cNvPr>
          <p:cNvSpPr txBox="1">
            <a:spLocks/>
          </p:cNvSpPr>
          <p:nvPr/>
        </p:nvSpPr>
        <p:spPr>
          <a:xfrm>
            <a:off x="3184071" y="1179035"/>
            <a:ext cx="5477920" cy="3606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Действие: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Маска на основе </a:t>
            </a:r>
            <a:r>
              <a:rPr lang="ru-RU" sz="1400" dirty="0" err="1"/>
              <a:t>Aquaxyl</a:t>
            </a:r>
            <a:r>
              <a:rPr lang="ru-RU" sz="1400" dirty="0"/>
              <a:t> (комплекс природных увлажняющих компонентов из пшеницы) и </a:t>
            </a:r>
            <a:r>
              <a:rPr lang="ru-RU" sz="1400" dirty="0" err="1"/>
              <a:t>Biolin</a:t>
            </a:r>
            <a:r>
              <a:rPr lang="ru-RU" sz="1400" dirty="0"/>
              <a:t>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dirty="0"/>
              <a:t>Моментально восстанавливает поврежденный липидный барьер кожи,  способствует долгому сохранению влаги в коже,  выравнивает микрорельеф.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dirty="0"/>
              <a:t>Использовать в протоколах после аппаратных методов, пилингов и для быстрого восстановления сухой раздраженной кожи.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Состав: </a:t>
            </a:r>
            <a:r>
              <a:rPr lang="en-US" sz="1400" dirty="0"/>
              <a:t> Aqua, Butylene Glycol, Macadamia </a:t>
            </a:r>
            <a:r>
              <a:rPr lang="en-US" sz="1400" dirty="0" err="1"/>
              <a:t>Ternifolia</a:t>
            </a:r>
            <a:r>
              <a:rPr lang="en-US" sz="1400" dirty="0"/>
              <a:t> Seed Oil, Glycerin, Cannabis Sativa Seed Oil, Sodium Acrylates Copolymer, Lecithin,</a:t>
            </a:r>
            <a:r>
              <a:rPr lang="ru-RU" sz="1400" dirty="0"/>
              <a:t> </a:t>
            </a:r>
            <a:r>
              <a:rPr lang="en-US" sz="1400" dirty="0" err="1"/>
              <a:t>Xylitylglucoside</a:t>
            </a:r>
            <a:r>
              <a:rPr lang="en-US" sz="1400" dirty="0"/>
              <a:t>, </a:t>
            </a:r>
            <a:r>
              <a:rPr lang="en-US" sz="1400" dirty="0" err="1"/>
              <a:t>Anhydroxylitol</a:t>
            </a:r>
            <a:r>
              <a:rPr lang="en-US" sz="1400" dirty="0"/>
              <a:t>, Xylitol, </a:t>
            </a:r>
            <a:r>
              <a:rPr lang="en-US" sz="1400" dirty="0" err="1"/>
              <a:t>Persea</a:t>
            </a:r>
            <a:r>
              <a:rPr lang="en-US" sz="1400" dirty="0"/>
              <a:t> Gratissima (Avocado) Seed Oil, </a:t>
            </a:r>
            <a:r>
              <a:rPr lang="el-GR" sz="1400" dirty="0"/>
              <a:t>α-</a:t>
            </a:r>
            <a:r>
              <a:rPr lang="en-US" sz="1400" dirty="0"/>
              <a:t>Tocopherol,  </a:t>
            </a:r>
            <a:r>
              <a:rPr lang="el-GR" sz="1400" dirty="0"/>
              <a:t>β-</a:t>
            </a:r>
            <a:r>
              <a:rPr lang="en-US" sz="1400" dirty="0"/>
              <a:t>Tocopherol, </a:t>
            </a:r>
            <a:r>
              <a:rPr lang="el-GR" sz="1400" dirty="0"/>
              <a:t>γ-</a:t>
            </a:r>
            <a:r>
              <a:rPr lang="en-US" sz="1400" dirty="0"/>
              <a:t>Tocopherol, </a:t>
            </a:r>
            <a:r>
              <a:rPr lang="el-GR" sz="1400" dirty="0"/>
              <a:t>δ-</a:t>
            </a:r>
            <a:r>
              <a:rPr lang="en-US" sz="1400" dirty="0"/>
              <a:t>Tocopherol, </a:t>
            </a:r>
            <a:r>
              <a:rPr lang="el-GR" sz="1400" dirty="0"/>
              <a:t>β-</a:t>
            </a:r>
            <a:r>
              <a:rPr lang="en-US" sz="1400" dirty="0"/>
              <a:t>Sitosterol, Squalene, Glyceryl </a:t>
            </a:r>
            <a:r>
              <a:rPr lang="en-US" sz="1400" dirty="0" err="1"/>
              <a:t>Linolenate</a:t>
            </a:r>
            <a:r>
              <a:rPr lang="en-US" sz="1400" dirty="0"/>
              <a:t>, Fragaria </a:t>
            </a:r>
            <a:r>
              <a:rPr lang="en-US" sz="1400" dirty="0" err="1"/>
              <a:t>Vesca</a:t>
            </a:r>
            <a:r>
              <a:rPr lang="en-US" sz="1400" dirty="0"/>
              <a:t> Fruit Extract, Inulin, Alpha-Glucan Oligosaccharide, </a:t>
            </a:r>
            <a:r>
              <a:rPr lang="en-US" sz="1400" dirty="0" err="1"/>
              <a:t>Argania</a:t>
            </a:r>
            <a:r>
              <a:rPr lang="en-US" sz="1400" dirty="0"/>
              <a:t> Spinosa Kernel Oil, Panthenol, Disodium EDTA, Phenoxyethanol, Glyceryl Laurate</a:t>
            </a:r>
            <a:r>
              <a:rPr lang="ru-RU" sz="1400" dirty="0"/>
              <a:t>.</a:t>
            </a:r>
            <a:endParaRPr lang="en-US" sz="1400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Объем: </a:t>
            </a:r>
            <a:r>
              <a:rPr lang="ru-RU" sz="1400" dirty="0"/>
              <a:t>150 мл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019" y="661152"/>
            <a:ext cx="7626693" cy="42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>
                <a:solidFill>
                  <a:srgbClr val="CB0076"/>
                </a:solidFill>
                <a:latin typeface="+mj-lt"/>
              </a:rPr>
              <a:t>Маска для лица ВОДНЫЙ БАЛАНС (с </a:t>
            </a:r>
            <a:r>
              <a:rPr lang="ru-RU" sz="2600" b="1" dirty="0" err="1">
                <a:solidFill>
                  <a:srgbClr val="CB0076"/>
                </a:solidFill>
                <a:latin typeface="+mj-lt"/>
              </a:rPr>
              <a:t>пребиотиком</a:t>
            </a:r>
            <a:r>
              <a:rPr lang="ru-RU" sz="2600" b="1" dirty="0">
                <a:solidFill>
                  <a:srgbClr val="CB0076"/>
                </a:solidFill>
                <a:latin typeface="+mj-lt"/>
              </a:rPr>
              <a:t>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B12A7A-2BAF-42D9-B24D-C1D0A5659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2100" y="184729"/>
            <a:ext cx="903332" cy="9417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D51609-B7CA-494D-99E3-F40BEA3AA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111" t="23999" r="29762" b="19852"/>
          <a:stretch/>
        </p:blipFill>
        <p:spPr>
          <a:xfrm>
            <a:off x="405839" y="1919494"/>
            <a:ext cx="2778232" cy="27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8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PIE">
      <a:dk1>
        <a:sysClr val="windowText" lastClr="000000"/>
      </a:dk1>
      <a:lt1>
        <a:sysClr val="window" lastClr="FFFFFF"/>
      </a:lt1>
      <a:dk2>
        <a:srgbClr val="BE0068"/>
      </a:dk2>
      <a:lt2>
        <a:srgbClr val="E87EAC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12199</TotalTime>
  <Words>4691</Words>
  <Application>Microsoft Office PowerPoint</Application>
  <PresentationFormat>Экран (16:9)</PresentationFormat>
  <Paragraphs>366</Paragraphs>
  <Slides>45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Arial Narrow</vt:lpstr>
      <vt:lpstr>Calibri</vt:lpstr>
      <vt:lpstr>Wingdings</vt:lpstr>
      <vt:lpstr>Office Theme</vt:lpstr>
      <vt:lpstr>ARDEMI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PPIE</dc:title>
  <dc:subject/>
  <dc:creator>Dima</dc:creator>
  <cp:keywords/>
  <dc:description/>
  <cp:lastModifiedBy>Admin</cp:lastModifiedBy>
  <cp:revision>593</cp:revision>
  <dcterms:created xsi:type="dcterms:W3CDTF">2010-04-12T23:12:02Z</dcterms:created>
  <dcterms:modified xsi:type="dcterms:W3CDTF">2022-10-21T15:15:17Z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